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7" r:id="rId5"/>
  </p:sldMasterIdLst>
  <p:notesMasterIdLst>
    <p:notesMasterId r:id="rId43"/>
  </p:notesMasterIdLst>
  <p:handoutMasterIdLst>
    <p:handoutMasterId r:id="rId44"/>
  </p:handoutMasterIdLst>
  <p:sldIdLst>
    <p:sldId id="329" r:id="rId6"/>
    <p:sldId id="284" r:id="rId7"/>
    <p:sldId id="376" r:id="rId8"/>
    <p:sldId id="362" r:id="rId9"/>
    <p:sldId id="363" r:id="rId10"/>
    <p:sldId id="368" r:id="rId11"/>
    <p:sldId id="369" r:id="rId12"/>
    <p:sldId id="370" r:id="rId13"/>
    <p:sldId id="371" r:id="rId14"/>
    <p:sldId id="372" r:id="rId15"/>
    <p:sldId id="374" r:id="rId16"/>
    <p:sldId id="373" r:id="rId17"/>
    <p:sldId id="378" r:id="rId18"/>
    <p:sldId id="375" r:id="rId19"/>
    <p:sldId id="379" r:id="rId20"/>
    <p:sldId id="380" r:id="rId21"/>
    <p:sldId id="390" r:id="rId22"/>
    <p:sldId id="344" r:id="rId23"/>
    <p:sldId id="339" r:id="rId24"/>
    <p:sldId id="342" r:id="rId25"/>
    <p:sldId id="381" r:id="rId26"/>
    <p:sldId id="256" r:id="rId27"/>
    <p:sldId id="257" r:id="rId28"/>
    <p:sldId id="258" r:id="rId29"/>
    <p:sldId id="259" r:id="rId30"/>
    <p:sldId id="260" r:id="rId31"/>
    <p:sldId id="261" r:id="rId32"/>
    <p:sldId id="389" r:id="rId33"/>
    <p:sldId id="383" r:id="rId34"/>
    <p:sldId id="391" r:id="rId35"/>
    <p:sldId id="384" r:id="rId36"/>
    <p:sldId id="385" r:id="rId37"/>
    <p:sldId id="386" r:id="rId38"/>
    <p:sldId id="387" r:id="rId39"/>
    <p:sldId id="356" r:id="rId40"/>
    <p:sldId id="388" r:id="rId41"/>
    <p:sldId id="290" r:id="rId4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49" userDrawn="1">
          <p15:clr>
            <a:srgbClr val="A4A3A4"/>
          </p15:clr>
        </p15:guide>
        <p15:guide id="4" pos="7068" userDrawn="1">
          <p15:clr>
            <a:srgbClr val="A4A3A4"/>
          </p15:clr>
        </p15:guide>
        <p15:guide id="5" orient="horz" pos="13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232"/>
    <a:srgbClr val="0073CF"/>
    <a:srgbClr val="30454F"/>
    <a:srgbClr val="1295D8"/>
    <a:srgbClr val="004A5C"/>
    <a:srgbClr val="0093B6"/>
    <a:srgbClr val="00B9E4"/>
    <a:srgbClr val="8F989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0764F-80DA-4490-9E4E-C7F833D61709}" v="160" dt="2021-11-05T12:42:1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73790" autoAdjust="0"/>
  </p:normalViewPr>
  <p:slideViewPr>
    <p:cSldViewPr snapToGrid="0" showGuides="1">
      <p:cViewPr varScale="1">
        <p:scale>
          <a:sx n="49" d="100"/>
          <a:sy n="49" d="100"/>
        </p:scale>
        <p:origin x="1644" y="48"/>
      </p:cViewPr>
      <p:guideLst>
        <p:guide orient="horz" pos="2160"/>
        <p:guide pos="3840"/>
        <p:guide orient="horz" pos="3249"/>
        <p:guide pos="7068"/>
        <p:guide orient="horz" pos="13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Newby" userId="0bc41730-dad9-4495-9334-bc8fc5a92e7d" providerId="ADAL" clId="{542AFD9C-DAEA-489F-9BD0-3646B805793C}"/>
    <pc:docChg chg="undo redo modSld">
      <pc:chgData name="Katie Newby" userId="0bc41730-dad9-4495-9334-bc8fc5a92e7d" providerId="ADAL" clId="{542AFD9C-DAEA-489F-9BD0-3646B805793C}" dt="2020-09-08T07:38:46.441" v="107" actId="114"/>
      <pc:docMkLst>
        <pc:docMk/>
      </pc:docMkLst>
      <pc:sldChg chg="modSp">
        <pc:chgData name="Katie Newby" userId="0bc41730-dad9-4495-9334-bc8fc5a92e7d" providerId="ADAL" clId="{542AFD9C-DAEA-489F-9BD0-3646B805793C}" dt="2020-09-07T15:16:03.102" v="80" actId="6549"/>
        <pc:sldMkLst>
          <pc:docMk/>
          <pc:sldMk cId="1506768584" sldId="341"/>
        </pc:sldMkLst>
        <pc:spChg chg="mod">
          <ac:chgData name="Katie Newby" userId="0bc41730-dad9-4495-9334-bc8fc5a92e7d" providerId="ADAL" clId="{542AFD9C-DAEA-489F-9BD0-3646B805793C}" dt="2020-09-07T15:16:03.102" v="80" actId="6549"/>
          <ac:spMkLst>
            <pc:docMk/>
            <pc:sldMk cId="1506768584" sldId="341"/>
            <ac:spMk id="3" creationId="{8DE96675-20BE-5B48-A80C-3CEC14C7499E}"/>
          </ac:spMkLst>
        </pc:spChg>
      </pc:sldChg>
      <pc:sldChg chg="modSp">
        <pc:chgData name="Katie Newby" userId="0bc41730-dad9-4495-9334-bc8fc5a92e7d" providerId="ADAL" clId="{542AFD9C-DAEA-489F-9BD0-3646B805793C}" dt="2020-09-08T07:38:46.441" v="107" actId="114"/>
        <pc:sldMkLst>
          <pc:docMk/>
          <pc:sldMk cId="986226395" sldId="342"/>
        </pc:sldMkLst>
        <pc:spChg chg="mod">
          <ac:chgData name="Katie Newby" userId="0bc41730-dad9-4495-9334-bc8fc5a92e7d" providerId="ADAL" clId="{542AFD9C-DAEA-489F-9BD0-3646B805793C}" dt="2020-09-08T07:38:46.441" v="107" actId="114"/>
          <ac:spMkLst>
            <pc:docMk/>
            <pc:sldMk cId="986226395" sldId="342"/>
            <ac:spMk id="7" creationId="{BC312B26-F0E9-4EC0-83EB-ACC50364F3EE}"/>
          </ac:spMkLst>
        </pc:spChg>
      </pc:sldChg>
      <pc:sldChg chg="modSp">
        <pc:chgData name="Katie Newby" userId="0bc41730-dad9-4495-9334-bc8fc5a92e7d" providerId="ADAL" clId="{542AFD9C-DAEA-489F-9BD0-3646B805793C}" dt="2020-09-07T15:10:27.964" v="53" actId="20577"/>
        <pc:sldMkLst>
          <pc:docMk/>
          <pc:sldMk cId="774032624" sldId="343"/>
        </pc:sldMkLst>
        <pc:spChg chg="mod">
          <ac:chgData name="Katie Newby" userId="0bc41730-dad9-4495-9334-bc8fc5a92e7d" providerId="ADAL" clId="{542AFD9C-DAEA-489F-9BD0-3646B805793C}" dt="2020-09-07T15:10:27.964" v="53" actId="20577"/>
          <ac:spMkLst>
            <pc:docMk/>
            <pc:sldMk cId="774032624" sldId="343"/>
            <ac:spMk id="3" creationId="{8DE96675-20BE-5B48-A80C-3CEC14C7499E}"/>
          </ac:spMkLst>
        </pc:spChg>
      </pc:sldChg>
      <pc:sldChg chg="modSp">
        <pc:chgData name="Katie Newby" userId="0bc41730-dad9-4495-9334-bc8fc5a92e7d" providerId="ADAL" clId="{542AFD9C-DAEA-489F-9BD0-3646B805793C}" dt="2020-09-07T15:11:26.315" v="79" actId="20577"/>
        <pc:sldMkLst>
          <pc:docMk/>
          <pc:sldMk cId="438646966" sldId="344"/>
        </pc:sldMkLst>
        <pc:spChg chg="mod">
          <ac:chgData name="Katie Newby" userId="0bc41730-dad9-4495-9334-bc8fc5a92e7d" providerId="ADAL" clId="{542AFD9C-DAEA-489F-9BD0-3646B805793C}" dt="2020-09-07T15:11:26.315" v="79" actId="20577"/>
          <ac:spMkLst>
            <pc:docMk/>
            <pc:sldMk cId="438646966" sldId="344"/>
            <ac:spMk id="3" creationId="{AEBE0425-C498-CC41-9C25-B4CA37A300CB}"/>
          </ac:spMkLst>
        </pc:spChg>
      </pc:sldChg>
    </pc:docChg>
  </pc:docChgLst>
  <pc:docChgLst>
    <pc:chgData name="Katie Newby" userId="0bc41730-dad9-4495-9334-bc8fc5a92e7d" providerId="ADAL" clId="{E827BC67-D278-48E4-A94C-453D79D01893}"/>
    <pc:docChg chg="undo custSel mod addSld delSld modSld delMainMaster">
      <pc:chgData name="Katie Newby" userId="0bc41730-dad9-4495-9334-bc8fc5a92e7d" providerId="ADAL" clId="{E827BC67-D278-48E4-A94C-453D79D01893}" dt="2021-10-04T18:29:00.973" v="1414" actId="478"/>
      <pc:docMkLst>
        <pc:docMk/>
      </pc:docMkLst>
      <pc:sldChg chg="del">
        <pc:chgData name="Katie Newby" userId="0bc41730-dad9-4495-9334-bc8fc5a92e7d" providerId="ADAL" clId="{E827BC67-D278-48E4-A94C-453D79D01893}" dt="2021-10-04T17:45:17.830" v="522" actId="2696"/>
        <pc:sldMkLst>
          <pc:docMk/>
          <pc:sldMk cId="0" sldId="256"/>
        </pc:sldMkLst>
      </pc:sldChg>
      <pc:sldChg chg="modSp">
        <pc:chgData name="Katie Newby" userId="0bc41730-dad9-4495-9334-bc8fc5a92e7d" providerId="ADAL" clId="{E827BC67-D278-48E4-A94C-453D79D01893}" dt="2021-10-04T14:30:17.715" v="321" actId="20577"/>
        <pc:sldMkLst>
          <pc:docMk/>
          <pc:sldMk cId="986845083" sldId="284"/>
        </pc:sldMkLst>
        <pc:spChg chg="mod">
          <ac:chgData name="Katie Newby" userId="0bc41730-dad9-4495-9334-bc8fc5a92e7d" providerId="ADAL" clId="{E827BC67-D278-48E4-A94C-453D79D01893}" dt="2021-10-04T14:30:17.715" v="321" actId="20577"/>
          <ac:spMkLst>
            <pc:docMk/>
            <pc:sldMk cId="986845083" sldId="284"/>
            <ac:spMk id="3" creationId="{AA8A7D38-B23F-4941-9D6B-75F3209D3073}"/>
          </ac:spMkLst>
        </pc:spChg>
      </pc:sldChg>
      <pc:sldChg chg="modSp">
        <pc:chgData name="Katie Newby" userId="0bc41730-dad9-4495-9334-bc8fc5a92e7d" providerId="ADAL" clId="{E827BC67-D278-48E4-A94C-453D79D01893}" dt="2021-10-04T14:26:21.841" v="9" actId="113"/>
        <pc:sldMkLst>
          <pc:docMk/>
          <pc:sldMk cId="1718004908" sldId="329"/>
        </pc:sldMkLst>
        <pc:spChg chg="mod">
          <ac:chgData name="Katie Newby" userId="0bc41730-dad9-4495-9334-bc8fc5a92e7d" providerId="ADAL" clId="{E827BC67-D278-48E4-A94C-453D79D01893}" dt="2021-10-04T14:26:21.841" v="9" actId="113"/>
          <ac:spMkLst>
            <pc:docMk/>
            <pc:sldMk cId="1718004908" sldId="329"/>
            <ac:spMk id="5" creationId="{B3FA3829-F12C-214D-8FBA-7E1A740F65CA}"/>
          </ac:spMkLst>
        </pc:spChg>
      </pc:sldChg>
      <pc:sldChg chg="modSp add">
        <pc:chgData name="Katie Newby" userId="0bc41730-dad9-4495-9334-bc8fc5a92e7d" providerId="ADAL" clId="{E827BC67-D278-48E4-A94C-453D79D01893}" dt="2021-10-04T17:41:52.105" v="517" actId="20577"/>
        <pc:sldMkLst>
          <pc:docMk/>
          <pc:sldMk cId="1232531572" sldId="362"/>
        </pc:sldMkLst>
        <pc:spChg chg="mod">
          <ac:chgData name="Katie Newby" userId="0bc41730-dad9-4495-9334-bc8fc5a92e7d" providerId="ADAL" clId="{E827BC67-D278-48E4-A94C-453D79D01893}" dt="2021-10-04T17:40:49.998" v="377" actId="20577"/>
          <ac:spMkLst>
            <pc:docMk/>
            <pc:sldMk cId="1232531572" sldId="362"/>
            <ac:spMk id="2" creationId="{659B6195-FE7C-DA4D-9BA4-B2DC51F5EA44}"/>
          </ac:spMkLst>
        </pc:spChg>
        <pc:spChg chg="mod">
          <ac:chgData name="Katie Newby" userId="0bc41730-dad9-4495-9334-bc8fc5a92e7d" providerId="ADAL" clId="{E827BC67-D278-48E4-A94C-453D79D01893}" dt="2021-10-04T17:41:52.105" v="517" actId="20577"/>
          <ac:spMkLst>
            <pc:docMk/>
            <pc:sldMk cId="1232531572" sldId="362"/>
            <ac:spMk id="3" creationId="{AA8A7D38-B23F-4941-9D6B-75F3209D3073}"/>
          </ac:spMkLst>
        </pc:spChg>
      </pc:sldChg>
      <pc:sldChg chg="modSp">
        <pc:chgData name="Katie Newby" userId="0bc41730-dad9-4495-9334-bc8fc5a92e7d" providerId="ADAL" clId="{E827BC67-D278-48E4-A94C-453D79D01893}" dt="2021-10-04T17:45:08.692" v="521" actId="1076"/>
        <pc:sldMkLst>
          <pc:docMk/>
          <pc:sldMk cId="0" sldId="363"/>
        </pc:sldMkLst>
        <pc:spChg chg="mod">
          <ac:chgData name="Katie Newby" userId="0bc41730-dad9-4495-9334-bc8fc5a92e7d" providerId="ADAL" clId="{E827BC67-D278-48E4-A94C-453D79D01893}" dt="2021-10-04T17:45:08.692" v="521" actId="1076"/>
          <ac:spMkLst>
            <pc:docMk/>
            <pc:sldMk cId="0" sldId="363"/>
            <ac:spMk id="3073" creationId="{20B0A1E2-528E-4A06-A032-836324C53463}"/>
          </ac:spMkLst>
        </pc:spChg>
        <pc:picChg chg="mod">
          <ac:chgData name="Katie Newby" userId="0bc41730-dad9-4495-9334-bc8fc5a92e7d" providerId="ADAL" clId="{E827BC67-D278-48E4-A94C-453D79D01893}" dt="2021-10-04T17:44:25.262" v="518" actId="14100"/>
          <ac:picMkLst>
            <pc:docMk/>
            <pc:sldMk cId="0" sldId="363"/>
            <ac:picMk id="3075" creationId="{7DC84E27-2F64-4127-A5FD-53FCFCF70A4C}"/>
          </ac:picMkLst>
        </pc:picChg>
      </pc:sldChg>
      <pc:sldChg chg="addSp delSp modSp add mod setBg">
        <pc:chgData name="Katie Newby" userId="0bc41730-dad9-4495-9334-bc8fc5a92e7d" providerId="ADAL" clId="{E827BC67-D278-48E4-A94C-453D79D01893}" dt="2021-10-04T17:51:38.432" v="782" actId="403"/>
        <pc:sldMkLst>
          <pc:docMk/>
          <pc:sldMk cId="2893419560" sldId="364"/>
        </pc:sldMkLst>
        <pc:spChg chg="mod">
          <ac:chgData name="Katie Newby" userId="0bc41730-dad9-4495-9334-bc8fc5a92e7d" providerId="ADAL" clId="{E827BC67-D278-48E4-A94C-453D79D01893}" dt="2021-10-04T17:51:22.990" v="781" actId="26606"/>
          <ac:spMkLst>
            <pc:docMk/>
            <pc:sldMk cId="2893419560" sldId="364"/>
            <ac:spMk id="2" creationId="{659B6195-FE7C-DA4D-9BA4-B2DC51F5EA44}"/>
          </ac:spMkLst>
        </pc:spChg>
        <pc:spChg chg="mod">
          <ac:chgData name="Katie Newby" userId="0bc41730-dad9-4495-9334-bc8fc5a92e7d" providerId="ADAL" clId="{E827BC67-D278-48E4-A94C-453D79D01893}" dt="2021-10-04T17:51:38.432" v="782" actId="403"/>
          <ac:spMkLst>
            <pc:docMk/>
            <pc:sldMk cId="2893419560" sldId="364"/>
            <ac:spMk id="3" creationId="{AA8A7D38-B23F-4941-9D6B-75F3209D3073}"/>
          </ac:spMkLst>
        </pc:spChg>
        <pc:spChg chg="add del">
          <ac:chgData name="Katie Newby" userId="0bc41730-dad9-4495-9334-bc8fc5a92e7d" providerId="ADAL" clId="{E827BC67-D278-48E4-A94C-453D79D01893}" dt="2021-10-04T17:51:22.901" v="780" actId="26606"/>
          <ac:spMkLst>
            <pc:docMk/>
            <pc:sldMk cId="2893419560" sldId="364"/>
            <ac:spMk id="9" creationId="{6EFC920F-B85A-4068-BD93-41064EDE93D3}"/>
          </ac:spMkLst>
        </pc:spChg>
        <pc:spChg chg="add">
          <ac:chgData name="Katie Newby" userId="0bc41730-dad9-4495-9334-bc8fc5a92e7d" providerId="ADAL" clId="{E827BC67-D278-48E4-A94C-453D79D01893}" dt="2021-10-04T17:51:22.990" v="781" actId="26606"/>
          <ac:spMkLst>
            <pc:docMk/>
            <pc:sldMk cId="2893419560" sldId="364"/>
            <ac:spMk id="13" creationId="{9A0D773F-7A7D-4DBB-9DEA-86BB8B8F4BC8}"/>
          </ac:spMkLst>
        </pc:spChg>
        <pc:spChg chg="add del">
          <ac:chgData name="Katie Newby" userId="0bc41730-dad9-4495-9334-bc8fc5a92e7d" providerId="ADAL" clId="{E827BC67-D278-48E4-A94C-453D79D01893}" dt="2021-10-04T17:51:22.901" v="780" actId="26606"/>
          <ac:spMkLst>
            <pc:docMk/>
            <pc:sldMk cId="2893419560" sldId="364"/>
            <ac:spMk id="15" creationId="{CBC4F608-B4B8-48C3-9572-C0F061B1CD99}"/>
          </ac:spMkLst>
        </pc:spChg>
        <pc:spChg chg="add del">
          <ac:chgData name="Katie Newby" userId="0bc41730-dad9-4495-9334-bc8fc5a92e7d" providerId="ADAL" clId="{E827BC67-D278-48E4-A94C-453D79D01893}" dt="2021-10-04T17:51:22.901" v="780" actId="26606"/>
          <ac:spMkLst>
            <pc:docMk/>
            <pc:sldMk cId="2893419560" sldId="364"/>
            <ac:spMk id="17" creationId="{1382A32C-5B0C-4B1C-A074-76C6DBCC9F87}"/>
          </ac:spMkLst>
        </pc:spChg>
        <pc:spChg chg="add">
          <ac:chgData name="Katie Newby" userId="0bc41730-dad9-4495-9334-bc8fc5a92e7d" providerId="ADAL" clId="{E827BC67-D278-48E4-A94C-453D79D01893}" dt="2021-10-04T17:51:22.990" v="781" actId="26606"/>
          <ac:spMkLst>
            <pc:docMk/>
            <pc:sldMk cId="2893419560" sldId="364"/>
            <ac:spMk id="19" creationId="{7FF47CB7-972F-479F-A36D-9E72D26EC8DA}"/>
          </ac:spMkLst>
        </pc:spChg>
        <pc:spChg chg="add">
          <ac:chgData name="Katie Newby" userId="0bc41730-dad9-4495-9334-bc8fc5a92e7d" providerId="ADAL" clId="{E827BC67-D278-48E4-A94C-453D79D01893}" dt="2021-10-04T17:51:22.990" v="781" actId="26606"/>
          <ac:spMkLst>
            <pc:docMk/>
            <pc:sldMk cId="2893419560" sldId="364"/>
            <ac:spMk id="20" creationId="{0D153B68-5844-490D-8E67-F616D6D721CA}"/>
          </ac:spMkLst>
        </pc:spChg>
        <pc:grpChg chg="add del">
          <ac:chgData name="Katie Newby" userId="0bc41730-dad9-4495-9334-bc8fc5a92e7d" providerId="ADAL" clId="{E827BC67-D278-48E4-A94C-453D79D01893}" dt="2021-10-04T17:51:22.901" v="780" actId="26606"/>
          <ac:grpSpMkLst>
            <pc:docMk/>
            <pc:sldMk cId="2893419560" sldId="364"/>
            <ac:grpSpMk id="11" creationId="{1C559108-BBAE-426C-8564-051D2BA6DDC8}"/>
          </ac:grpSpMkLst>
        </pc:grpChg>
        <pc:picChg chg="add mod">
          <ac:chgData name="Katie Newby" userId="0bc41730-dad9-4495-9334-bc8fc5a92e7d" providerId="ADAL" clId="{E827BC67-D278-48E4-A94C-453D79D01893}" dt="2021-10-04T17:51:22.990" v="781" actId="26606"/>
          <ac:picMkLst>
            <pc:docMk/>
            <pc:sldMk cId="2893419560" sldId="364"/>
            <ac:picMk id="4" creationId="{1BB9D69B-3817-4C90-8642-90B5BDCFAD4F}"/>
          </ac:picMkLst>
        </pc:picChg>
      </pc:sldChg>
      <pc:sldChg chg="addSp delSp modSp add">
        <pc:chgData name="Katie Newby" userId="0bc41730-dad9-4495-9334-bc8fc5a92e7d" providerId="ADAL" clId="{E827BC67-D278-48E4-A94C-453D79D01893}" dt="2021-10-04T18:29:00.973" v="1414" actId="478"/>
        <pc:sldMkLst>
          <pc:docMk/>
          <pc:sldMk cId="1382113108" sldId="365"/>
        </pc:sldMkLst>
        <pc:spChg chg="del">
          <ac:chgData name="Katie Newby" userId="0bc41730-dad9-4495-9334-bc8fc5a92e7d" providerId="ADAL" clId="{E827BC67-D278-48E4-A94C-453D79D01893}" dt="2021-10-04T18:28:57.017" v="1413" actId="478"/>
          <ac:spMkLst>
            <pc:docMk/>
            <pc:sldMk cId="1382113108" sldId="365"/>
            <ac:spMk id="2" creationId="{659B6195-FE7C-DA4D-9BA4-B2DC51F5EA44}"/>
          </ac:spMkLst>
        </pc:spChg>
        <pc:spChg chg="mod">
          <ac:chgData name="Katie Newby" userId="0bc41730-dad9-4495-9334-bc8fc5a92e7d" providerId="ADAL" clId="{E827BC67-D278-48E4-A94C-453D79D01893}" dt="2021-10-04T18:28:28.439" v="1412" actId="15"/>
          <ac:spMkLst>
            <pc:docMk/>
            <pc:sldMk cId="1382113108" sldId="365"/>
            <ac:spMk id="3" creationId="{AA8A7D38-B23F-4941-9D6B-75F3209D3073}"/>
          </ac:spMkLst>
        </pc:spChg>
        <pc:spChg chg="add del mod">
          <ac:chgData name="Katie Newby" userId="0bc41730-dad9-4495-9334-bc8fc5a92e7d" providerId="ADAL" clId="{E827BC67-D278-48E4-A94C-453D79D01893}" dt="2021-10-04T18:29:00.973" v="1414" actId="478"/>
          <ac:spMkLst>
            <pc:docMk/>
            <pc:sldMk cId="1382113108" sldId="365"/>
            <ac:spMk id="5" creationId="{DC7B7173-8B96-49C5-B06B-E503E7E90687}"/>
          </ac:spMkLst>
        </pc:spChg>
      </pc:sldChg>
      <pc:sldChg chg="addSp modSp add">
        <pc:chgData name="Katie Newby" userId="0bc41730-dad9-4495-9334-bc8fc5a92e7d" providerId="ADAL" clId="{E827BC67-D278-48E4-A94C-453D79D01893}" dt="2021-10-04T17:56:36.681" v="825" actId="1076"/>
        <pc:sldMkLst>
          <pc:docMk/>
          <pc:sldMk cId="2190788581" sldId="366"/>
        </pc:sldMkLst>
        <pc:spChg chg="add mod">
          <ac:chgData name="Katie Newby" userId="0bc41730-dad9-4495-9334-bc8fc5a92e7d" providerId="ADAL" clId="{E827BC67-D278-48E4-A94C-453D79D01893}" dt="2021-10-04T17:56:36.681" v="825" actId="1076"/>
          <ac:spMkLst>
            <pc:docMk/>
            <pc:sldMk cId="2190788581" sldId="366"/>
            <ac:spMk id="3" creationId="{EBE0217A-5D94-4890-98BA-F6A01E805322}"/>
          </ac:spMkLst>
        </pc:spChg>
        <pc:spChg chg="add mod">
          <ac:chgData name="Katie Newby" userId="0bc41730-dad9-4495-9334-bc8fc5a92e7d" providerId="ADAL" clId="{E827BC67-D278-48E4-A94C-453D79D01893}" dt="2021-10-04T17:56:30.045" v="824" actId="1076"/>
          <ac:spMkLst>
            <pc:docMk/>
            <pc:sldMk cId="2190788581" sldId="366"/>
            <ac:spMk id="4" creationId="{2C873EC1-AB7B-4A77-8335-D4A16EEB2438}"/>
          </ac:spMkLst>
        </pc:spChg>
        <pc:picChg chg="add mod">
          <ac:chgData name="Katie Newby" userId="0bc41730-dad9-4495-9334-bc8fc5a92e7d" providerId="ADAL" clId="{E827BC67-D278-48E4-A94C-453D79D01893}" dt="2021-10-04T17:54:45.616" v="795" actId="1076"/>
          <ac:picMkLst>
            <pc:docMk/>
            <pc:sldMk cId="2190788581" sldId="366"/>
            <ac:picMk id="2" creationId="{22D7EC02-7BDE-49BA-B223-BB5D75C26FB0}"/>
          </ac:picMkLst>
        </pc:picChg>
        <pc:picChg chg="add mod">
          <ac:chgData name="Katie Newby" userId="0bc41730-dad9-4495-9334-bc8fc5a92e7d" providerId="ADAL" clId="{E827BC67-D278-48E4-A94C-453D79D01893}" dt="2021-10-04T17:53:59.455" v="790" actId="14100"/>
          <ac:picMkLst>
            <pc:docMk/>
            <pc:sldMk cId="2190788581" sldId="366"/>
            <ac:picMk id="7" creationId="{4F9B0E21-6681-4410-87C9-28EC756F3249}"/>
          </ac:picMkLst>
        </pc:picChg>
      </pc:sldChg>
      <pc:sldChg chg="modSp add">
        <pc:chgData name="Katie Newby" userId="0bc41730-dad9-4495-9334-bc8fc5a92e7d" providerId="ADAL" clId="{E827BC67-D278-48E4-A94C-453D79D01893}" dt="2021-10-04T18:27:28.086" v="1398" actId="6549"/>
        <pc:sldMkLst>
          <pc:docMk/>
          <pc:sldMk cId="3446869304" sldId="367"/>
        </pc:sldMkLst>
        <pc:spChg chg="mod">
          <ac:chgData name="Katie Newby" userId="0bc41730-dad9-4495-9334-bc8fc5a92e7d" providerId="ADAL" clId="{E827BC67-D278-48E4-A94C-453D79D01893}" dt="2021-10-04T18:27:28.086" v="1398" actId="6549"/>
          <ac:spMkLst>
            <pc:docMk/>
            <pc:sldMk cId="3446869304" sldId="367"/>
            <ac:spMk id="3" creationId="{AA8A7D38-B23F-4941-9D6B-75F3209D3073}"/>
          </ac:spMkLst>
        </pc:spChg>
      </pc:sldChg>
      <pc:sldMasterChg chg="del delSldLayout">
        <pc:chgData name="Katie Newby" userId="0bc41730-dad9-4495-9334-bc8fc5a92e7d" providerId="ADAL" clId="{E827BC67-D278-48E4-A94C-453D79D01893}" dt="2021-10-04T17:45:17.846" v="534" actId="2696"/>
        <pc:sldMasterMkLst>
          <pc:docMk/>
          <pc:sldMasterMk cId="3665826251" sldId="2147483724"/>
        </pc:sldMasterMkLst>
        <pc:sldLayoutChg chg="del">
          <pc:chgData name="Katie Newby" userId="0bc41730-dad9-4495-9334-bc8fc5a92e7d" providerId="ADAL" clId="{E827BC67-D278-48E4-A94C-453D79D01893}" dt="2021-10-04T17:45:17.836" v="523" actId="2696"/>
          <pc:sldLayoutMkLst>
            <pc:docMk/>
            <pc:sldMasterMk cId="3665826251" sldId="2147483724"/>
            <pc:sldLayoutMk cId="4136825400" sldId="2147483725"/>
          </pc:sldLayoutMkLst>
        </pc:sldLayoutChg>
        <pc:sldLayoutChg chg="del">
          <pc:chgData name="Katie Newby" userId="0bc41730-dad9-4495-9334-bc8fc5a92e7d" providerId="ADAL" clId="{E827BC67-D278-48E4-A94C-453D79D01893}" dt="2021-10-04T17:45:17.837" v="524" actId="2696"/>
          <pc:sldLayoutMkLst>
            <pc:docMk/>
            <pc:sldMasterMk cId="3665826251" sldId="2147483724"/>
            <pc:sldLayoutMk cId="2385968955" sldId="2147483726"/>
          </pc:sldLayoutMkLst>
        </pc:sldLayoutChg>
        <pc:sldLayoutChg chg="del">
          <pc:chgData name="Katie Newby" userId="0bc41730-dad9-4495-9334-bc8fc5a92e7d" providerId="ADAL" clId="{E827BC67-D278-48E4-A94C-453D79D01893}" dt="2021-10-04T17:45:17.838" v="525" actId="2696"/>
          <pc:sldLayoutMkLst>
            <pc:docMk/>
            <pc:sldMasterMk cId="3665826251" sldId="2147483724"/>
            <pc:sldLayoutMk cId="2064944223" sldId="2147483727"/>
          </pc:sldLayoutMkLst>
        </pc:sldLayoutChg>
        <pc:sldLayoutChg chg="del">
          <pc:chgData name="Katie Newby" userId="0bc41730-dad9-4495-9334-bc8fc5a92e7d" providerId="ADAL" clId="{E827BC67-D278-48E4-A94C-453D79D01893}" dt="2021-10-04T17:45:17.839" v="526" actId="2696"/>
          <pc:sldLayoutMkLst>
            <pc:docMk/>
            <pc:sldMasterMk cId="3665826251" sldId="2147483724"/>
            <pc:sldLayoutMk cId="2153162957" sldId="2147483728"/>
          </pc:sldLayoutMkLst>
        </pc:sldLayoutChg>
        <pc:sldLayoutChg chg="del">
          <pc:chgData name="Katie Newby" userId="0bc41730-dad9-4495-9334-bc8fc5a92e7d" providerId="ADAL" clId="{E827BC67-D278-48E4-A94C-453D79D01893}" dt="2021-10-04T17:45:17.840" v="527" actId="2696"/>
          <pc:sldLayoutMkLst>
            <pc:docMk/>
            <pc:sldMasterMk cId="3665826251" sldId="2147483724"/>
            <pc:sldLayoutMk cId="307181633" sldId="2147483729"/>
          </pc:sldLayoutMkLst>
        </pc:sldLayoutChg>
        <pc:sldLayoutChg chg="del">
          <pc:chgData name="Katie Newby" userId="0bc41730-dad9-4495-9334-bc8fc5a92e7d" providerId="ADAL" clId="{E827BC67-D278-48E4-A94C-453D79D01893}" dt="2021-10-04T17:45:17.841" v="528" actId="2696"/>
          <pc:sldLayoutMkLst>
            <pc:docMk/>
            <pc:sldMasterMk cId="3665826251" sldId="2147483724"/>
            <pc:sldLayoutMk cId="543386018" sldId="2147483730"/>
          </pc:sldLayoutMkLst>
        </pc:sldLayoutChg>
        <pc:sldLayoutChg chg="del">
          <pc:chgData name="Katie Newby" userId="0bc41730-dad9-4495-9334-bc8fc5a92e7d" providerId="ADAL" clId="{E827BC67-D278-48E4-A94C-453D79D01893}" dt="2021-10-04T17:45:17.841" v="529" actId="2696"/>
          <pc:sldLayoutMkLst>
            <pc:docMk/>
            <pc:sldMasterMk cId="3665826251" sldId="2147483724"/>
            <pc:sldLayoutMk cId="1901400808" sldId="2147483731"/>
          </pc:sldLayoutMkLst>
        </pc:sldLayoutChg>
        <pc:sldLayoutChg chg="del">
          <pc:chgData name="Katie Newby" userId="0bc41730-dad9-4495-9334-bc8fc5a92e7d" providerId="ADAL" clId="{E827BC67-D278-48E4-A94C-453D79D01893}" dt="2021-10-04T17:45:17.842" v="530" actId="2696"/>
          <pc:sldLayoutMkLst>
            <pc:docMk/>
            <pc:sldMasterMk cId="3665826251" sldId="2147483724"/>
            <pc:sldLayoutMk cId="1098544617" sldId="2147483732"/>
          </pc:sldLayoutMkLst>
        </pc:sldLayoutChg>
        <pc:sldLayoutChg chg="del">
          <pc:chgData name="Katie Newby" userId="0bc41730-dad9-4495-9334-bc8fc5a92e7d" providerId="ADAL" clId="{E827BC67-D278-48E4-A94C-453D79D01893}" dt="2021-10-04T17:45:17.843" v="531" actId="2696"/>
          <pc:sldLayoutMkLst>
            <pc:docMk/>
            <pc:sldMasterMk cId="3665826251" sldId="2147483724"/>
            <pc:sldLayoutMk cId="2321382501" sldId="2147483733"/>
          </pc:sldLayoutMkLst>
        </pc:sldLayoutChg>
        <pc:sldLayoutChg chg="del">
          <pc:chgData name="Katie Newby" userId="0bc41730-dad9-4495-9334-bc8fc5a92e7d" providerId="ADAL" clId="{E827BC67-D278-48E4-A94C-453D79D01893}" dt="2021-10-04T17:45:17.845" v="532" actId="2696"/>
          <pc:sldLayoutMkLst>
            <pc:docMk/>
            <pc:sldMasterMk cId="3665826251" sldId="2147483724"/>
            <pc:sldLayoutMk cId="588975539" sldId="2147483734"/>
          </pc:sldLayoutMkLst>
        </pc:sldLayoutChg>
        <pc:sldLayoutChg chg="del">
          <pc:chgData name="Katie Newby" userId="0bc41730-dad9-4495-9334-bc8fc5a92e7d" providerId="ADAL" clId="{E827BC67-D278-48E4-A94C-453D79D01893}" dt="2021-10-04T17:45:17.846" v="533" actId="2696"/>
          <pc:sldLayoutMkLst>
            <pc:docMk/>
            <pc:sldMasterMk cId="3665826251" sldId="2147483724"/>
            <pc:sldLayoutMk cId="1002684197" sldId="2147483735"/>
          </pc:sldLayoutMkLst>
        </pc:sldLayoutChg>
      </pc:sldMasterChg>
    </pc:docChg>
  </pc:docChgLst>
  <pc:docChgLst>
    <pc:chgData name="Katie Newby" userId="0bc41730-dad9-4495-9334-bc8fc5a92e7d" providerId="ADAL" clId="{156668DA-667E-495A-B19C-B6B16A2A0B18}"/>
    <pc:docChg chg="undo redo custSel mod addSld delSld modSld sldOrd">
      <pc:chgData name="Katie Newby" userId="0bc41730-dad9-4495-9334-bc8fc5a92e7d" providerId="ADAL" clId="{156668DA-667E-495A-B19C-B6B16A2A0B18}" dt="2021-05-06T13:04:36.635" v="4542" actId="20577"/>
      <pc:docMkLst>
        <pc:docMk/>
      </pc:docMkLst>
      <pc:sldChg chg="addSp delSp modSp del">
        <pc:chgData name="Katie Newby" userId="0bc41730-dad9-4495-9334-bc8fc5a92e7d" providerId="ADAL" clId="{156668DA-667E-495A-B19C-B6B16A2A0B18}" dt="2021-05-05T12:35:56.548" v="1216" actId="2696"/>
        <pc:sldMkLst>
          <pc:docMk/>
          <pc:sldMk cId="2996657382" sldId="283"/>
        </pc:sldMkLst>
        <pc:spChg chg="add del mod">
          <ac:chgData name="Katie Newby" userId="0bc41730-dad9-4495-9334-bc8fc5a92e7d" providerId="ADAL" clId="{156668DA-667E-495A-B19C-B6B16A2A0B18}" dt="2021-05-05T12:33:30.858" v="1201" actId="478"/>
          <ac:spMkLst>
            <pc:docMk/>
            <pc:sldMk cId="2996657382" sldId="283"/>
            <ac:spMk id="5" creationId="{FFE9A390-2A93-46ED-9D44-607D0C4AC7F2}"/>
          </ac:spMkLst>
        </pc:spChg>
        <pc:picChg chg="mod">
          <ac:chgData name="Katie Newby" userId="0bc41730-dad9-4495-9334-bc8fc5a92e7d" providerId="ADAL" clId="{156668DA-667E-495A-B19C-B6B16A2A0B18}" dt="2021-05-05T12:31:27.884" v="1184" actId="1076"/>
          <ac:picMkLst>
            <pc:docMk/>
            <pc:sldMk cId="2996657382" sldId="283"/>
            <ac:picMk id="8194" creationId="{00000000-0000-0000-0000-000000000000}"/>
          </ac:picMkLst>
        </pc:picChg>
        <pc:picChg chg="mod">
          <ac:chgData name="Katie Newby" userId="0bc41730-dad9-4495-9334-bc8fc5a92e7d" providerId="ADAL" clId="{156668DA-667E-495A-B19C-B6B16A2A0B18}" dt="2021-05-05T12:31:11.625" v="1180" actId="1076"/>
          <ac:picMkLst>
            <pc:docMk/>
            <pc:sldMk cId="2996657382" sldId="283"/>
            <ac:picMk id="8195" creationId="{00000000-0000-0000-0000-000000000000}"/>
          </ac:picMkLst>
        </pc:picChg>
        <pc:picChg chg="mod">
          <ac:chgData name="Katie Newby" userId="0bc41730-dad9-4495-9334-bc8fc5a92e7d" providerId="ADAL" clId="{156668DA-667E-495A-B19C-B6B16A2A0B18}" dt="2021-05-05T12:31:23.247" v="1183" actId="1076"/>
          <ac:picMkLst>
            <pc:docMk/>
            <pc:sldMk cId="2996657382" sldId="283"/>
            <ac:picMk id="8196" creationId="{00000000-0000-0000-0000-000000000000}"/>
          </ac:picMkLst>
        </pc:picChg>
      </pc:sldChg>
      <pc:sldChg chg="modSp ord">
        <pc:chgData name="Katie Newby" userId="0bc41730-dad9-4495-9334-bc8fc5a92e7d" providerId="ADAL" clId="{156668DA-667E-495A-B19C-B6B16A2A0B18}" dt="2021-05-05T09:47:30.446" v="263" actId="20577"/>
        <pc:sldMkLst>
          <pc:docMk/>
          <pc:sldMk cId="986845083" sldId="284"/>
        </pc:sldMkLst>
        <pc:spChg chg="mod">
          <ac:chgData name="Katie Newby" userId="0bc41730-dad9-4495-9334-bc8fc5a92e7d" providerId="ADAL" clId="{156668DA-667E-495A-B19C-B6B16A2A0B18}" dt="2021-05-05T09:47:30.446" v="263" actId="20577"/>
          <ac:spMkLst>
            <pc:docMk/>
            <pc:sldMk cId="986845083" sldId="284"/>
            <ac:spMk id="3" creationId="{AA8A7D38-B23F-4941-9D6B-75F3209D3073}"/>
          </ac:spMkLst>
        </pc:spChg>
      </pc:sldChg>
      <pc:sldChg chg="modSp">
        <pc:chgData name="Katie Newby" userId="0bc41730-dad9-4495-9334-bc8fc5a92e7d" providerId="ADAL" clId="{156668DA-667E-495A-B19C-B6B16A2A0B18}" dt="2021-05-05T09:33:55.410" v="5" actId="114"/>
        <pc:sldMkLst>
          <pc:docMk/>
          <pc:sldMk cId="1718004908" sldId="329"/>
        </pc:sldMkLst>
        <pc:spChg chg="mod">
          <ac:chgData name="Katie Newby" userId="0bc41730-dad9-4495-9334-bc8fc5a92e7d" providerId="ADAL" clId="{156668DA-667E-495A-B19C-B6B16A2A0B18}" dt="2021-05-05T09:33:55.410" v="5" actId="114"/>
          <ac:spMkLst>
            <pc:docMk/>
            <pc:sldMk cId="1718004908" sldId="329"/>
            <ac:spMk id="5" creationId="{B3FA3829-F12C-214D-8FBA-7E1A740F65CA}"/>
          </ac:spMkLst>
        </pc:spChg>
      </pc:sldChg>
      <pc:sldChg chg="modSp">
        <pc:chgData name="Katie Newby" userId="0bc41730-dad9-4495-9334-bc8fc5a92e7d" providerId="ADAL" clId="{156668DA-667E-495A-B19C-B6B16A2A0B18}" dt="2021-05-05T12:43:18.732" v="1228" actId="6549"/>
        <pc:sldMkLst>
          <pc:docMk/>
          <pc:sldMk cId="1506768584" sldId="341"/>
        </pc:sldMkLst>
        <pc:spChg chg="mod">
          <ac:chgData name="Katie Newby" userId="0bc41730-dad9-4495-9334-bc8fc5a92e7d" providerId="ADAL" clId="{156668DA-667E-495A-B19C-B6B16A2A0B18}" dt="2021-05-05T12:43:18.732" v="1228" actId="6549"/>
          <ac:spMkLst>
            <pc:docMk/>
            <pc:sldMk cId="1506768584" sldId="341"/>
            <ac:spMk id="3" creationId="{8DE96675-20BE-5B48-A80C-3CEC14C7499E}"/>
          </ac:spMkLst>
        </pc:spChg>
      </pc:sldChg>
      <pc:sldChg chg="addSp delSp modSp mod setBg">
        <pc:chgData name="Katie Newby" userId="0bc41730-dad9-4495-9334-bc8fc5a92e7d" providerId="ADAL" clId="{156668DA-667E-495A-B19C-B6B16A2A0B18}" dt="2021-05-06T12:05:45.144" v="4356" actId="20577"/>
        <pc:sldMkLst>
          <pc:docMk/>
          <pc:sldMk cId="986226395" sldId="342"/>
        </pc:sldMkLst>
        <pc:spChg chg="mod">
          <ac:chgData name="Katie Newby" userId="0bc41730-dad9-4495-9334-bc8fc5a92e7d" providerId="ADAL" clId="{156668DA-667E-495A-B19C-B6B16A2A0B18}" dt="2021-05-05T12:38:24.033" v="1224" actId="26606"/>
          <ac:spMkLst>
            <pc:docMk/>
            <pc:sldMk cId="986226395" sldId="342"/>
            <ac:spMk id="2" creationId="{D66D9BC4-1B4F-2649-8532-D243B4E81DCF}"/>
          </ac:spMkLst>
        </pc:spChg>
        <pc:spChg chg="mod ord">
          <ac:chgData name="Katie Newby" userId="0bc41730-dad9-4495-9334-bc8fc5a92e7d" providerId="ADAL" clId="{156668DA-667E-495A-B19C-B6B16A2A0B18}" dt="2021-05-06T12:05:45.144" v="4356" actId="20577"/>
          <ac:spMkLst>
            <pc:docMk/>
            <pc:sldMk cId="986226395" sldId="342"/>
            <ac:spMk id="7" creationId="{BC312B26-F0E9-4EC0-83EB-ACC50364F3EE}"/>
          </ac:spMkLst>
        </pc:spChg>
        <pc:spChg chg="add">
          <ac:chgData name="Katie Newby" userId="0bc41730-dad9-4495-9334-bc8fc5a92e7d" providerId="ADAL" clId="{156668DA-667E-495A-B19C-B6B16A2A0B18}" dt="2021-05-05T12:38:24.033" v="1224" actId="26606"/>
          <ac:spMkLst>
            <pc:docMk/>
            <pc:sldMk cId="986226395" sldId="342"/>
            <ac:spMk id="16" creationId="{9F620FD9-5A17-4A65-B166-3E0EE820EE3B}"/>
          </ac:spMkLst>
        </pc:spChg>
        <pc:spChg chg="add">
          <ac:chgData name="Katie Newby" userId="0bc41730-dad9-4495-9334-bc8fc5a92e7d" providerId="ADAL" clId="{156668DA-667E-495A-B19C-B6B16A2A0B18}" dt="2021-05-05T12:38:24.033" v="1224" actId="26606"/>
          <ac:spMkLst>
            <pc:docMk/>
            <pc:sldMk cId="986226395" sldId="342"/>
            <ac:spMk id="18" creationId="{84F02FAD-10F5-4D80-993C-B851BF04915B}"/>
          </ac:spMkLst>
        </pc:spChg>
        <pc:picChg chg="del">
          <ac:chgData name="Katie Newby" userId="0bc41730-dad9-4495-9334-bc8fc5a92e7d" providerId="ADAL" clId="{156668DA-667E-495A-B19C-B6B16A2A0B18}" dt="2021-05-05T12:37:52.354" v="1219" actId="478"/>
          <ac:picMkLst>
            <pc:docMk/>
            <pc:sldMk cId="986226395" sldId="342"/>
            <ac:picMk id="5" creationId="{E3068825-7758-49F5-ADA1-DB0AC0DC2F8B}"/>
          </ac:picMkLst>
        </pc:picChg>
        <pc:picChg chg="del">
          <ac:chgData name="Katie Newby" userId="0bc41730-dad9-4495-9334-bc8fc5a92e7d" providerId="ADAL" clId="{156668DA-667E-495A-B19C-B6B16A2A0B18}" dt="2021-05-05T12:37:52.890" v="1220" actId="478"/>
          <ac:picMkLst>
            <pc:docMk/>
            <pc:sldMk cId="986226395" sldId="342"/>
            <ac:picMk id="6" creationId="{C8E72F70-5355-4A04-AEF7-C5786419E15C}"/>
          </ac:picMkLst>
        </pc:picChg>
        <pc:picChg chg="del">
          <ac:chgData name="Katie Newby" userId="0bc41730-dad9-4495-9334-bc8fc5a92e7d" providerId="ADAL" clId="{156668DA-667E-495A-B19C-B6B16A2A0B18}" dt="2021-05-05T12:37:51.819" v="1218" actId="478"/>
          <ac:picMkLst>
            <pc:docMk/>
            <pc:sldMk cId="986226395" sldId="342"/>
            <ac:picMk id="8" creationId="{2C22B2C1-6A33-48CD-A5AD-A13624920469}"/>
          </ac:picMkLst>
        </pc:picChg>
        <pc:picChg chg="add mod">
          <ac:chgData name="Katie Newby" userId="0bc41730-dad9-4495-9334-bc8fc5a92e7d" providerId="ADAL" clId="{156668DA-667E-495A-B19C-B6B16A2A0B18}" dt="2021-05-05T12:38:24.033" v="1224" actId="26606"/>
          <ac:picMkLst>
            <pc:docMk/>
            <pc:sldMk cId="986226395" sldId="342"/>
            <ac:picMk id="9" creationId="{719204CE-E864-4800-9EB2-F0754FEC2904}"/>
          </ac:picMkLst>
        </pc:picChg>
        <pc:picChg chg="add">
          <ac:chgData name="Katie Newby" userId="0bc41730-dad9-4495-9334-bc8fc5a92e7d" providerId="ADAL" clId="{156668DA-667E-495A-B19C-B6B16A2A0B18}" dt="2021-05-05T12:38:08.783" v="1222"/>
          <ac:picMkLst>
            <pc:docMk/>
            <pc:sldMk cId="986226395" sldId="342"/>
            <ac:picMk id="10" creationId="{5326FB87-BB23-4A9C-84BA-796F7FBAB167}"/>
          </ac:picMkLst>
        </pc:picChg>
        <pc:picChg chg="add mod">
          <ac:chgData name="Katie Newby" userId="0bc41730-dad9-4495-9334-bc8fc5a92e7d" providerId="ADAL" clId="{156668DA-667E-495A-B19C-B6B16A2A0B18}" dt="2021-05-05T12:38:35.877" v="1227" actId="27614"/>
          <ac:picMkLst>
            <pc:docMk/>
            <pc:sldMk cId="986226395" sldId="342"/>
            <ac:picMk id="11" creationId="{A71B46A6-F336-46B6-BB28-4782536292AB}"/>
          </ac:picMkLst>
        </pc:picChg>
      </pc:sldChg>
      <pc:sldChg chg="modNotesTx">
        <pc:chgData name="Katie Newby" userId="0bc41730-dad9-4495-9334-bc8fc5a92e7d" providerId="ADAL" clId="{156668DA-667E-495A-B19C-B6B16A2A0B18}" dt="2021-05-06T11:54:52.927" v="4311" actId="20577"/>
        <pc:sldMkLst>
          <pc:docMk/>
          <pc:sldMk cId="774032624" sldId="343"/>
        </pc:sldMkLst>
      </pc:sldChg>
      <pc:sldChg chg="addSp delSp modSp">
        <pc:chgData name="Katie Newby" userId="0bc41730-dad9-4495-9334-bc8fc5a92e7d" providerId="ADAL" clId="{156668DA-667E-495A-B19C-B6B16A2A0B18}" dt="2021-05-05T20:09:49.862" v="2488" actId="1076"/>
        <pc:sldMkLst>
          <pc:docMk/>
          <pc:sldMk cId="1977919016" sldId="345"/>
        </pc:sldMkLst>
        <pc:picChg chg="add del mod">
          <ac:chgData name="Katie Newby" userId="0bc41730-dad9-4495-9334-bc8fc5a92e7d" providerId="ADAL" clId="{156668DA-667E-495A-B19C-B6B16A2A0B18}" dt="2021-05-05T20:07:32.445" v="2479"/>
          <ac:picMkLst>
            <pc:docMk/>
            <pc:sldMk cId="1977919016" sldId="345"/>
            <ac:picMk id="3" creationId="{C0E189D2-1568-4B73-9D95-CFB9EDA62459}"/>
          </ac:picMkLst>
        </pc:picChg>
        <pc:picChg chg="add del">
          <ac:chgData name="Katie Newby" userId="0bc41730-dad9-4495-9334-bc8fc5a92e7d" providerId="ADAL" clId="{156668DA-667E-495A-B19C-B6B16A2A0B18}" dt="2021-05-05T20:08:06.304" v="2481" actId="478"/>
          <ac:picMkLst>
            <pc:docMk/>
            <pc:sldMk cId="1977919016" sldId="345"/>
            <ac:picMk id="4" creationId="{E65DCDA4-37DD-436A-A121-FFD6D2680A75}"/>
          </ac:picMkLst>
        </pc:picChg>
        <pc:picChg chg="add del mod">
          <ac:chgData name="Katie Newby" userId="0bc41730-dad9-4495-9334-bc8fc5a92e7d" providerId="ADAL" clId="{156668DA-667E-495A-B19C-B6B16A2A0B18}" dt="2021-05-05T20:09:40.580" v="2485" actId="478"/>
          <ac:picMkLst>
            <pc:docMk/>
            <pc:sldMk cId="1977919016" sldId="345"/>
            <ac:picMk id="5" creationId="{377592CB-BEA9-473C-999B-1391DD497C44}"/>
          </ac:picMkLst>
        </pc:picChg>
        <pc:picChg chg="add mod">
          <ac:chgData name="Katie Newby" userId="0bc41730-dad9-4495-9334-bc8fc5a92e7d" providerId="ADAL" clId="{156668DA-667E-495A-B19C-B6B16A2A0B18}" dt="2021-05-05T20:09:49.862" v="2488" actId="1076"/>
          <ac:picMkLst>
            <pc:docMk/>
            <pc:sldMk cId="1977919016" sldId="345"/>
            <ac:picMk id="6" creationId="{29F4C09E-AE4D-4058-AE0F-348A8DEAFA04}"/>
          </ac:picMkLst>
        </pc:picChg>
      </pc:sldChg>
      <pc:sldChg chg="add del">
        <pc:chgData name="Katie Newby" userId="0bc41730-dad9-4495-9334-bc8fc5a92e7d" providerId="ADAL" clId="{156668DA-667E-495A-B19C-B6B16A2A0B18}" dt="2021-05-05T09:42:16.631" v="42"/>
        <pc:sldMkLst>
          <pc:docMk/>
          <pc:sldMk cId="323746732" sldId="346"/>
        </pc:sldMkLst>
      </pc:sldChg>
      <pc:sldChg chg="addSp delSp modSp add modNotesTx">
        <pc:chgData name="Katie Newby" userId="0bc41730-dad9-4495-9334-bc8fc5a92e7d" providerId="ADAL" clId="{156668DA-667E-495A-B19C-B6B16A2A0B18}" dt="2021-05-06T13:03:46.596" v="4484" actId="20577"/>
        <pc:sldMkLst>
          <pc:docMk/>
          <pc:sldMk cId="3227270813" sldId="346"/>
        </pc:sldMkLst>
        <pc:spChg chg="mod">
          <ac:chgData name="Katie Newby" userId="0bc41730-dad9-4495-9334-bc8fc5a92e7d" providerId="ADAL" clId="{156668DA-667E-495A-B19C-B6B16A2A0B18}" dt="2021-05-05T10:23:02.274" v="1134" actId="1076"/>
          <ac:spMkLst>
            <pc:docMk/>
            <pc:sldMk cId="3227270813" sldId="346"/>
            <ac:spMk id="2" creationId="{FECA582F-1BEA-4332-AEC9-06730E7CF3D5}"/>
          </ac:spMkLst>
        </pc:spChg>
        <pc:spChg chg="mod">
          <ac:chgData name="Katie Newby" userId="0bc41730-dad9-4495-9334-bc8fc5a92e7d" providerId="ADAL" clId="{156668DA-667E-495A-B19C-B6B16A2A0B18}" dt="2021-05-05T10:23:04.384" v="1135" actId="1076"/>
          <ac:spMkLst>
            <pc:docMk/>
            <pc:sldMk cId="3227270813" sldId="346"/>
            <ac:spMk id="3" creationId="{DA35E507-EBC5-492C-A11F-04674A821A73}"/>
          </ac:spMkLst>
        </pc:spChg>
        <pc:spChg chg="del">
          <ac:chgData name="Katie Newby" userId="0bc41730-dad9-4495-9334-bc8fc5a92e7d" providerId="ADAL" clId="{156668DA-667E-495A-B19C-B6B16A2A0B18}" dt="2021-05-05T09:49:22.001" v="306" actId="478"/>
          <ac:spMkLst>
            <pc:docMk/>
            <pc:sldMk cId="3227270813" sldId="346"/>
            <ac:spMk id="4" creationId="{2D6D8FBA-67A7-4F47-AF2B-055F0B0C7774}"/>
          </ac:spMkLst>
        </pc:spChg>
        <pc:cxnChg chg="add mod">
          <ac:chgData name="Katie Newby" userId="0bc41730-dad9-4495-9334-bc8fc5a92e7d" providerId="ADAL" clId="{156668DA-667E-495A-B19C-B6B16A2A0B18}" dt="2021-05-06T09:47:54.509" v="2489" actId="1076"/>
          <ac:cxnSpMkLst>
            <pc:docMk/>
            <pc:sldMk cId="3227270813" sldId="346"/>
            <ac:cxnSpMk id="6" creationId="{2BB1061D-1175-474B-95CD-16841203AECB}"/>
          </ac:cxnSpMkLst>
        </pc:cxnChg>
      </pc:sldChg>
      <pc:sldChg chg="delSp modSp modNotesTx">
        <pc:chgData name="Katie Newby" userId="0bc41730-dad9-4495-9334-bc8fc5a92e7d" providerId="ADAL" clId="{156668DA-667E-495A-B19C-B6B16A2A0B18}" dt="2021-05-06T13:04:11.623" v="4519" actId="20577"/>
        <pc:sldMkLst>
          <pc:docMk/>
          <pc:sldMk cId="2745479549" sldId="347"/>
        </pc:sldMkLst>
        <pc:spChg chg="mod">
          <ac:chgData name="Katie Newby" userId="0bc41730-dad9-4495-9334-bc8fc5a92e7d" providerId="ADAL" clId="{156668DA-667E-495A-B19C-B6B16A2A0B18}" dt="2021-05-05T10:22:53.393" v="1132" actId="1076"/>
          <ac:spMkLst>
            <pc:docMk/>
            <pc:sldMk cId="2745479549" sldId="347"/>
            <ac:spMk id="2" creationId="{FECA582F-1BEA-4332-AEC9-06730E7CF3D5}"/>
          </ac:spMkLst>
        </pc:spChg>
        <pc:spChg chg="mod">
          <ac:chgData name="Katie Newby" userId="0bc41730-dad9-4495-9334-bc8fc5a92e7d" providerId="ADAL" clId="{156668DA-667E-495A-B19C-B6B16A2A0B18}" dt="2021-05-06T10:27:05.606" v="2502" actId="5793"/>
          <ac:spMkLst>
            <pc:docMk/>
            <pc:sldMk cId="2745479549" sldId="347"/>
            <ac:spMk id="3" creationId="{DA35E507-EBC5-492C-A11F-04674A821A73}"/>
          </ac:spMkLst>
        </pc:spChg>
        <pc:cxnChg chg="del">
          <ac:chgData name="Katie Newby" userId="0bc41730-dad9-4495-9334-bc8fc5a92e7d" providerId="ADAL" clId="{156668DA-667E-495A-B19C-B6B16A2A0B18}" dt="2021-05-05T10:11:22.325" v="746" actId="478"/>
          <ac:cxnSpMkLst>
            <pc:docMk/>
            <pc:sldMk cId="2745479549" sldId="347"/>
            <ac:cxnSpMk id="6" creationId="{2BB1061D-1175-474B-95CD-16841203AECB}"/>
          </ac:cxnSpMkLst>
        </pc:cxnChg>
      </pc:sldChg>
      <pc:sldChg chg="modSp modNotesTx">
        <pc:chgData name="Katie Newby" userId="0bc41730-dad9-4495-9334-bc8fc5a92e7d" providerId="ADAL" clId="{156668DA-667E-495A-B19C-B6B16A2A0B18}" dt="2021-05-06T13:04:27.699" v="4539" actId="20577"/>
        <pc:sldMkLst>
          <pc:docMk/>
          <pc:sldMk cId="3837123816" sldId="348"/>
        </pc:sldMkLst>
        <pc:spChg chg="mod">
          <ac:chgData name="Katie Newby" userId="0bc41730-dad9-4495-9334-bc8fc5a92e7d" providerId="ADAL" clId="{156668DA-667E-495A-B19C-B6B16A2A0B18}" dt="2021-05-06T11:19:11.109" v="3250" actId="1076"/>
          <ac:spMkLst>
            <pc:docMk/>
            <pc:sldMk cId="3837123816" sldId="348"/>
            <ac:spMk id="2" creationId="{FECA582F-1BEA-4332-AEC9-06730E7CF3D5}"/>
          </ac:spMkLst>
        </pc:spChg>
        <pc:spChg chg="mod">
          <ac:chgData name="Katie Newby" userId="0bc41730-dad9-4495-9334-bc8fc5a92e7d" providerId="ADAL" clId="{156668DA-667E-495A-B19C-B6B16A2A0B18}" dt="2021-05-06T11:47:27.011" v="4179" actId="20577"/>
          <ac:spMkLst>
            <pc:docMk/>
            <pc:sldMk cId="3837123816" sldId="348"/>
            <ac:spMk id="3" creationId="{DA35E507-EBC5-492C-A11F-04674A821A73}"/>
          </ac:spMkLst>
        </pc:spChg>
      </pc:sldChg>
      <pc:sldChg chg="addSp delSp modSp add del mod setBg setClrOvrMap">
        <pc:chgData name="Katie Newby" userId="0bc41730-dad9-4495-9334-bc8fc5a92e7d" providerId="ADAL" clId="{156668DA-667E-495A-B19C-B6B16A2A0B18}" dt="2021-05-05T12:52:49.177" v="1295" actId="2696"/>
        <pc:sldMkLst>
          <pc:docMk/>
          <pc:sldMk cId="3806506399" sldId="349"/>
        </pc:sldMkLst>
        <pc:spChg chg="mod">
          <ac:chgData name="Katie Newby" userId="0bc41730-dad9-4495-9334-bc8fc5a92e7d" providerId="ADAL" clId="{156668DA-667E-495A-B19C-B6B16A2A0B18}" dt="2021-05-05T12:34:42.708" v="1215" actId="26606"/>
          <ac:spMkLst>
            <pc:docMk/>
            <pc:sldMk cId="3806506399" sldId="349"/>
            <ac:spMk id="2" creationId="{0B4237DD-FBEA-49DA-9196-6D99D275F61E}"/>
          </ac:spMkLst>
        </pc:spChg>
        <pc:spChg chg="del">
          <ac:chgData name="Katie Newby" userId="0bc41730-dad9-4495-9334-bc8fc5a92e7d" providerId="ADAL" clId="{156668DA-667E-495A-B19C-B6B16A2A0B18}" dt="2021-05-05T12:32:21.204" v="1190" actId="478"/>
          <ac:spMkLst>
            <pc:docMk/>
            <pc:sldMk cId="3806506399" sldId="349"/>
            <ac:spMk id="3" creationId="{C7C83853-0A43-48D8-9886-D69A97721160}"/>
          </ac:spMkLst>
        </pc:spChg>
        <pc:spChg chg="del">
          <ac:chgData name="Katie Newby" userId="0bc41730-dad9-4495-9334-bc8fc5a92e7d" providerId="ADAL" clId="{156668DA-667E-495A-B19C-B6B16A2A0B18}" dt="2021-05-05T12:32:39.285" v="1193" actId="478"/>
          <ac:spMkLst>
            <pc:docMk/>
            <pc:sldMk cId="3806506399" sldId="349"/>
            <ac:spMk id="4" creationId="{69B9BD6C-304C-4355-9B17-60D74222CAF5}"/>
          </ac:spMkLst>
        </pc:spChg>
        <pc:spChg chg="del">
          <ac:chgData name="Katie Newby" userId="0bc41730-dad9-4495-9334-bc8fc5a92e7d" providerId="ADAL" clId="{156668DA-667E-495A-B19C-B6B16A2A0B18}" dt="2021-05-05T12:49:44.689" v="1229"/>
          <ac:spMkLst>
            <pc:docMk/>
            <pc:sldMk cId="3806506399" sldId="349"/>
            <ac:spMk id="8" creationId="{A4220743-B6D0-4521-8A15-764B3491207D}"/>
          </ac:spMkLst>
        </pc:spChg>
        <pc:spChg chg="add del">
          <ac:chgData name="Katie Newby" userId="0bc41730-dad9-4495-9334-bc8fc5a92e7d" providerId="ADAL" clId="{156668DA-667E-495A-B19C-B6B16A2A0B18}" dt="2021-05-05T12:33:58.619" v="1208" actId="26606"/>
          <ac:spMkLst>
            <pc:docMk/>
            <pc:sldMk cId="3806506399" sldId="349"/>
            <ac:spMk id="12" creationId="{0C45045A-6083-4B3E-956A-67582337527D}"/>
          </ac:spMkLst>
        </pc:spChg>
        <pc:spChg chg="add del">
          <ac:chgData name="Katie Newby" userId="0bc41730-dad9-4495-9334-bc8fc5a92e7d" providerId="ADAL" clId="{156668DA-667E-495A-B19C-B6B16A2A0B18}" dt="2021-05-05T12:33:58.619" v="1208" actId="26606"/>
          <ac:spMkLst>
            <pc:docMk/>
            <pc:sldMk cId="3806506399" sldId="349"/>
            <ac:spMk id="14" creationId="{42875DDC-0225-45F8-B745-78688F2D1ADC}"/>
          </ac:spMkLst>
        </pc:spChg>
        <pc:spChg chg="add del">
          <ac:chgData name="Katie Newby" userId="0bc41730-dad9-4495-9334-bc8fc5a92e7d" providerId="ADAL" clId="{156668DA-667E-495A-B19C-B6B16A2A0B18}" dt="2021-05-05T12:33:58.619" v="1208" actId="26606"/>
          <ac:spMkLst>
            <pc:docMk/>
            <pc:sldMk cId="3806506399" sldId="349"/>
            <ac:spMk id="16" creationId="{12617755-D451-4BAF-9B55-518297BFF42D}"/>
          </ac:spMkLst>
        </pc:spChg>
        <pc:spChg chg="add del">
          <ac:chgData name="Katie Newby" userId="0bc41730-dad9-4495-9334-bc8fc5a92e7d" providerId="ADAL" clId="{156668DA-667E-495A-B19C-B6B16A2A0B18}" dt="2021-05-05T12:34:42.708" v="1215" actId="26606"/>
          <ac:spMkLst>
            <pc:docMk/>
            <pc:sldMk cId="3806506399" sldId="349"/>
            <ac:spMk id="18" creationId="{0C45045A-6083-4B3E-956A-67582337527D}"/>
          </ac:spMkLst>
        </pc:spChg>
        <pc:spChg chg="add del">
          <ac:chgData name="Katie Newby" userId="0bc41730-dad9-4495-9334-bc8fc5a92e7d" providerId="ADAL" clId="{156668DA-667E-495A-B19C-B6B16A2A0B18}" dt="2021-05-05T12:34:42.708" v="1215" actId="26606"/>
          <ac:spMkLst>
            <pc:docMk/>
            <pc:sldMk cId="3806506399" sldId="349"/>
            <ac:spMk id="19" creationId="{42875DDC-0225-45F8-B745-78688F2D1ADC}"/>
          </ac:spMkLst>
        </pc:spChg>
        <pc:spChg chg="add del">
          <ac:chgData name="Katie Newby" userId="0bc41730-dad9-4495-9334-bc8fc5a92e7d" providerId="ADAL" clId="{156668DA-667E-495A-B19C-B6B16A2A0B18}" dt="2021-05-05T12:34:42.708" v="1215" actId="26606"/>
          <ac:spMkLst>
            <pc:docMk/>
            <pc:sldMk cId="3806506399" sldId="349"/>
            <ac:spMk id="20" creationId="{12617755-D451-4BAF-9B55-518297BFF42D}"/>
          </ac:spMkLst>
        </pc:spChg>
        <pc:spChg chg="add del">
          <ac:chgData name="Katie Newby" userId="0bc41730-dad9-4495-9334-bc8fc5a92e7d" providerId="ADAL" clId="{156668DA-667E-495A-B19C-B6B16A2A0B18}" dt="2021-05-05T12:33:44.158" v="1204" actId="26606"/>
          <ac:spMkLst>
            <pc:docMk/>
            <pc:sldMk cId="3806506399" sldId="349"/>
            <ac:spMk id="21" creationId="{0C45045A-6083-4B3E-956A-67582337527D}"/>
          </ac:spMkLst>
        </pc:spChg>
        <pc:spChg chg="add del">
          <ac:chgData name="Katie Newby" userId="0bc41730-dad9-4495-9334-bc8fc5a92e7d" providerId="ADAL" clId="{156668DA-667E-495A-B19C-B6B16A2A0B18}" dt="2021-05-05T12:34:42.640" v="1214" actId="26606"/>
          <ac:spMkLst>
            <pc:docMk/>
            <pc:sldMk cId="3806506399" sldId="349"/>
            <ac:spMk id="22" creationId="{83FA766D-3260-4E0A-9E7F-A2C93DFF1932}"/>
          </ac:spMkLst>
        </pc:spChg>
        <pc:spChg chg="add del">
          <ac:chgData name="Katie Newby" userId="0bc41730-dad9-4495-9334-bc8fc5a92e7d" providerId="ADAL" clId="{156668DA-667E-495A-B19C-B6B16A2A0B18}" dt="2021-05-05T12:33:44.158" v="1204" actId="26606"/>
          <ac:spMkLst>
            <pc:docMk/>
            <pc:sldMk cId="3806506399" sldId="349"/>
            <ac:spMk id="23" creationId="{42875DDC-0225-45F8-B745-78688F2D1ADC}"/>
          </ac:spMkLst>
        </pc:spChg>
        <pc:spChg chg="add del">
          <ac:chgData name="Katie Newby" userId="0bc41730-dad9-4495-9334-bc8fc5a92e7d" providerId="ADAL" clId="{156668DA-667E-495A-B19C-B6B16A2A0B18}" dt="2021-05-05T12:33:44.158" v="1204" actId="26606"/>
          <ac:spMkLst>
            <pc:docMk/>
            <pc:sldMk cId="3806506399" sldId="349"/>
            <ac:spMk id="25" creationId="{12617755-D451-4BAF-9B55-518297BFF42D}"/>
          </ac:spMkLst>
        </pc:spChg>
        <pc:spChg chg="add del">
          <ac:chgData name="Katie Newby" userId="0bc41730-dad9-4495-9334-bc8fc5a92e7d" providerId="ADAL" clId="{156668DA-667E-495A-B19C-B6B16A2A0B18}" dt="2021-05-05T12:34:42.640" v="1214" actId="26606"/>
          <ac:spMkLst>
            <pc:docMk/>
            <pc:sldMk cId="3806506399" sldId="349"/>
            <ac:spMk id="27" creationId="{CB435A06-5FFD-4CF8-BE06-3796EC42003A}"/>
          </ac:spMkLst>
        </pc:spChg>
        <pc:spChg chg="add del">
          <ac:chgData name="Katie Newby" userId="0bc41730-dad9-4495-9334-bc8fc5a92e7d" providerId="ADAL" clId="{156668DA-667E-495A-B19C-B6B16A2A0B18}" dt="2021-05-05T12:34:42.640" v="1214" actId="26606"/>
          <ac:spMkLst>
            <pc:docMk/>
            <pc:sldMk cId="3806506399" sldId="349"/>
            <ac:spMk id="29" creationId="{5E10DA6E-C3FF-4539-BF84-4775BB7EC422}"/>
          </ac:spMkLst>
        </pc:spChg>
        <pc:spChg chg="add">
          <ac:chgData name="Katie Newby" userId="0bc41730-dad9-4495-9334-bc8fc5a92e7d" providerId="ADAL" clId="{156668DA-667E-495A-B19C-B6B16A2A0B18}" dt="2021-05-05T12:34:42.708" v="1215" actId="26606"/>
          <ac:spMkLst>
            <pc:docMk/>
            <pc:sldMk cId="3806506399" sldId="349"/>
            <ac:spMk id="31" creationId="{E26B9EF5-5D92-4AC7-BC55-FC5C4C98ED4C}"/>
          </ac:spMkLst>
        </pc:spChg>
        <pc:spChg chg="add">
          <ac:chgData name="Katie Newby" userId="0bc41730-dad9-4495-9334-bc8fc5a92e7d" providerId="ADAL" clId="{156668DA-667E-495A-B19C-B6B16A2A0B18}" dt="2021-05-05T12:34:42.708" v="1215" actId="26606"/>
          <ac:spMkLst>
            <pc:docMk/>
            <pc:sldMk cId="3806506399" sldId="349"/>
            <ac:spMk id="32" creationId="{F05C5575-0F07-43D0-AE78-81EAA8E67152}"/>
          </ac:spMkLst>
        </pc:spChg>
        <pc:picChg chg="add mod ord">
          <ac:chgData name="Katie Newby" userId="0bc41730-dad9-4495-9334-bc8fc5a92e7d" providerId="ADAL" clId="{156668DA-667E-495A-B19C-B6B16A2A0B18}" dt="2021-05-05T12:34:42.708" v="1215" actId="26606"/>
          <ac:picMkLst>
            <pc:docMk/>
            <pc:sldMk cId="3806506399" sldId="349"/>
            <ac:picMk id="5" creationId="{865AC0F5-2F3B-4686-9284-7FC31BC58007}"/>
          </ac:picMkLst>
        </pc:picChg>
        <pc:picChg chg="add mod ord">
          <ac:chgData name="Katie Newby" userId="0bc41730-dad9-4495-9334-bc8fc5a92e7d" providerId="ADAL" clId="{156668DA-667E-495A-B19C-B6B16A2A0B18}" dt="2021-05-05T12:34:42.708" v="1215" actId="26606"/>
          <ac:picMkLst>
            <pc:docMk/>
            <pc:sldMk cId="3806506399" sldId="349"/>
            <ac:picMk id="6" creationId="{3BF090CE-3418-4418-BA00-3D1FAD1ACCDA}"/>
          </ac:picMkLst>
        </pc:picChg>
        <pc:picChg chg="add del mod ord">
          <ac:chgData name="Katie Newby" userId="0bc41730-dad9-4495-9334-bc8fc5a92e7d" providerId="ADAL" clId="{156668DA-667E-495A-B19C-B6B16A2A0B18}" dt="2021-05-05T12:33:20.094" v="1199" actId="478"/>
          <ac:picMkLst>
            <pc:docMk/>
            <pc:sldMk cId="3806506399" sldId="349"/>
            <ac:picMk id="7" creationId="{2D800D00-DF71-44CE-B25A-EADDC4391849}"/>
          </ac:picMkLst>
        </pc:picChg>
        <pc:picChg chg="add del mod">
          <ac:chgData name="Katie Newby" userId="0bc41730-dad9-4495-9334-bc8fc5a92e7d" providerId="ADAL" clId="{156668DA-667E-495A-B19C-B6B16A2A0B18}" dt="2021-05-05T12:33:45.008" v="1205"/>
          <ac:picMkLst>
            <pc:docMk/>
            <pc:sldMk cId="3806506399" sldId="349"/>
            <ac:picMk id="11" creationId="{053BCD78-E593-4EED-A483-36D23863EB38}"/>
          </ac:picMkLst>
        </pc:picChg>
        <pc:picChg chg="add mod ord">
          <ac:chgData name="Katie Newby" userId="0bc41730-dad9-4495-9334-bc8fc5a92e7d" providerId="ADAL" clId="{156668DA-667E-495A-B19C-B6B16A2A0B18}" dt="2021-05-05T12:34:42.708" v="1215" actId="26606"/>
          <ac:picMkLst>
            <pc:docMk/>
            <pc:sldMk cId="3806506399" sldId="349"/>
            <ac:picMk id="15" creationId="{9AABF119-6D1B-40D4-831D-8A5B9F1A6A94}"/>
          </ac:picMkLst>
        </pc:picChg>
      </pc:sldChg>
      <pc:sldChg chg="addSp delSp modSp add mod setBg">
        <pc:chgData name="Katie Newby" userId="0bc41730-dad9-4495-9334-bc8fc5a92e7d" providerId="ADAL" clId="{156668DA-667E-495A-B19C-B6B16A2A0B18}" dt="2021-05-06T11:53:53.258" v="4303" actId="20577"/>
        <pc:sldMkLst>
          <pc:docMk/>
          <pc:sldMk cId="1079257463" sldId="350"/>
        </pc:sldMkLst>
        <pc:spChg chg="mod">
          <ac:chgData name="Katie Newby" userId="0bc41730-dad9-4495-9334-bc8fc5a92e7d" providerId="ADAL" clId="{156668DA-667E-495A-B19C-B6B16A2A0B18}" dt="2021-05-06T11:53:04.047" v="4264" actId="1076"/>
          <ac:spMkLst>
            <pc:docMk/>
            <pc:sldMk cId="1079257463" sldId="350"/>
            <ac:spMk id="2" creationId="{D4155729-AEBC-442F-90FA-32616BD6B441}"/>
          </ac:spMkLst>
        </pc:spChg>
        <pc:spChg chg="mod ord">
          <ac:chgData name="Katie Newby" userId="0bc41730-dad9-4495-9334-bc8fc5a92e7d" providerId="ADAL" clId="{156668DA-667E-495A-B19C-B6B16A2A0B18}" dt="2021-05-06T11:53:53.258" v="4303" actId="20577"/>
          <ac:spMkLst>
            <pc:docMk/>
            <pc:sldMk cId="1079257463" sldId="350"/>
            <ac:spMk id="3" creationId="{0A83F6EE-FFFA-47D5-B32D-F337A768AE07}"/>
          </ac:spMkLst>
        </pc:spChg>
        <pc:spChg chg="del">
          <ac:chgData name="Katie Newby" userId="0bc41730-dad9-4495-9334-bc8fc5a92e7d" providerId="ADAL" clId="{156668DA-667E-495A-B19C-B6B16A2A0B18}" dt="2021-05-05T12:50:44.198" v="1282" actId="478"/>
          <ac:spMkLst>
            <pc:docMk/>
            <pc:sldMk cId="1079257463" sldId="350"/>
            <ac:spMk id="4" creationId="{69DB98B0-D69C-406F-BD8B-2615420568BA}"/>
          </ac:spMkLst>
        </pc:spChg>
        <pc:spChg chg="add del">
          <ac:chgData name="Katie Newby" userId="0bc41730-dad9-4495-9334-bc8fc5a92e7d" providerId="ADAL" clId="{156668DA-667E-495A-B19C-B6B16A2A0B18}" dt="2021-05-05T12:52:36.054" v="1293" actId="26606"/>
          <ac:spMkLst>
            <pc:docMk/>
            <pc:sldMk cId="1079257463" sldId="350"/>
            <ac:spMk id="11" creationId="{6ECA6DCB-B7E1-40A9-9524-540C6DA40B1B}"/>
          </ac:spMkLst>
        </pc:spChg>
        <pc:spChg chg="add del">
          <ac:chgData name="Katie Newby" userId="0bc41730-dad9-4495-9334-bc8fc5a92e7d" providerId="ADAL" clId="{156668DA-667E-495A-B19C-B6B16A2A0B18}" dt="2021-05-05T12:52:36.054" v="1293" actId="26606"/>
          <ac:spMkLst>
            <pc:docMk/>
            <pc:sldMk cId="1079257463" sldId="350"/>
            <ac:spMk id="17" creationId="{3873B707-463F-40B0-8227-E8CC6C67EB25}"/>
          </ac:spMkLst>
        </pc:spChg>
        <pc:spChg chg="add del">
          <ac:chgData name="Katie Newby" userId="0bc41730-dad9-4495-9334-bc8fc5a92e7d" providerId="ADAL" clId="{156668DA-667E-495A-B19C-B6B16A2A0B18}" dt="2021-05-05T12:52:36.054" v="1293" actId="26606"/>
          <ac:spMkLst>
            <pc:docMk/>
            <pc:sldMk cId="1079257463" sldId="350"/>
            <ac:spMk id="19" creationId="{C13237C8-E62C-4F0D-A318-BD6FB6C2D138}"/>
          </ac:spMkLst>
        </pc:spChg>
        <pc:spChg chg="add del">
          <ac:chgData name="Katie Newby" userId="0bc41730-dad9-4495-9334-bc8fc5a92e7d" providerId="ADAL" clId="{156668DA-667E-495A-B19C-B6B16A2A0B18}" dt="2021-05-05T12:52:36.054" v="1293" actId="26606"/>
          <ac:spMkLst>
            <pc:docMk/>
            <pc:sldMk cId="1079257463" sldId="350"/>
            <ac:spMk id="21" creationId="{19C9EAEA-39D0-4B0E-A0EB-51E7B26740B1}"/>
          </ac:spMkLst>
        </pc:spChg>
        <pc:spChg chg="add del">
          <ac:chgData name="Katie Newby" userId="0bc41730-dad9-4495-9334-bc8fc5a92e7d" providerId="ADAL" clId="{156668DA-667E-495A-B19C-B6B16A2A0B18}" dt="2021-05-05T12:52:36.054" v="1293" actId="26606"/>
          <ac:spMkLst>
            <pc:docMk/>
            <pc:sldMk cId="1079257463" sldId="350"/>
            <ac:spMk id="23" creationId="{8CB5D2D7-DF65-4E86-BFBA-FFB9B5ACEB64}"/>
          </ac:spMkLst>
        </pc:spChg>
        <pc:spChg chg="add del">
          <ac:chgData name="Katie Newby" userId="0bc41730-dad9-4495-9334-bc8fc5a92e7d" providerId="ADAL" clId="{156668DA-667E-495A-B19C-B6B16A2A0B18}" dt="2021-05-05T12:52:36.054" v="1293" actId="26606"/>
          <ac:spMkLst>
            <pc:docMk/>
            <pc:sldMk cId="1079257463" sldId="350"/>
            <ac:spMk id="28" creationId="{33C7AB05-19D2-4FCD-8019-B11EC6435AA1}"/>
          </ac:spMkLst>
        </pc:spChg>
        <pc:spChg chg="add del">
          <ac:chgData name="Katie Newby" userId="0bc41730-dad9-4495-9334-bc8fc5a92e7d" providerId="ADAL" clId="{156668DA-667E-495A-B19C-B6B16A2A0B18}" dt="2021-05-05T12:52:36.054" v="1293" actId="26606"/>
          <ac:spMkLst>
            <pc:docMk/>
            <pc:sldMk cId="1079257463" sldId="350"/>
            <ac:spMk id="34" creationId="{CBC4F608-B4B8-48C3-9572-C0F061B1CD99}"/>
          </ac:spMkLst>
        </pc:spChg>
        <pc:spChg chg="add del">
          <ac:chgData name="Katie Newby" userId="0bc41730-dad9-4495-9334-bc8fc5a92e7d" providerId="ADAL" clId="{156668DA-667E-495A-B19C-B6B16A2A0B18}" dt="2021-05-05T12:52:36.054" v="1293" actId="26606"/>
          <ac:spMkLst>
            <pc:docMk/>
            <pc:sldMk cId="1079257463" sldId="350"/>
            <ac:spMk id="36" creationId="{1382A32C-5B0C-4B1C-A074-76C6DBCC9F87}"/>
          </ac:spMkLst>
        </pc:spChg>
        <pc:grpChg chg="add del">
          <ac:chgData name="Katie Newby" userId="0bc41730-dad9-4495-9334-bc8fc5a92e7d" providerId="ADAL" clId="{156668DA-667E-495A-B19C-B6B16A2A0B18}" dt="2021-05-05T12:52:36.054" v="1293" actId="26606"/>
          <ac:grpSpMkLst>
            <pc:docMk/>
            <pc:sldMk cId="1079257463" sldId="350"/>
            <ac:grpSpMk id="13" creationId="{1DE889C7-FAD6-4397-98E2-05D503484459}"/>
          </ac:grpSpMkLst>
        </pc:grpChg>
        <pc:grpChg chg="add del">
          <ac:chgData name="Katie Newby" userId="0bc41730-dad9-4495-9334-bc8fc5a92e7d" providerId="ADAL" clId="{156668DA-667E-495A-B19C-B6B16A2A0B18}" dt="2021-05-05T12:52:36.054" v="1293" actId="26606"/>
          <ac:grpSpMkLst>
            <pc:docMk/>
            <pc:sldMk cId="1079257463" sldId="350"/>
            <ac:grpSpMk id="30" creationId="{A9270323-9616-4384-857D-E86B78272EFE}"/>
          </ac:grpSpMkLst>
        </pc:grpChg>
        <pc:picChg chg="add mod ord">
          <ac:chgData name="Katie Newby" userId="0bc41730-dad9-4495-9334-bc8fc5a92e7d" providerId="ADAL" clId="{156668DA-667E-495A-B19C-B6B16A2A0B18}" dt="2021-05-05T12:52:36.054" v="1293" actId="26606"/>
          <ac:picMkLst>
            <pc:docMk/>
            <pc:sldMk cId="1079257463" sldId="350"/>
            <ac:picMk id="5" creationId="{B2FA1ADB-A578-4292-9921-22AD2EE75D27}"/>
          </ac:picMkLst>
        </pc:picChg>
        <pc:picChg chg="add mod">
          <ac:chgData name="Katie Newby" userId="0bc41730-dad9-4495-9334-bc8fc5a92e7d" providerId="ADAL" clId="{156668DA-667E-495A-B19C-B6B16A2A0B18}" dt="2021-05-05T12:52:36.054" v="1293" actId="26606"/>
          <ac:picMkLst>
            <pc:docMk/>
            <pc:sldMk cId="1079257463" sldId="350"/>
            <ac:picMk id="6" creationId="{F57B3A92-887F-42B0-8A36-81E738C7A5B4}"/>
          </ac:picMkLst>
        </pc:picChg>
        <pc:picChg chg="add del mod">
          <ac:chgData name="Katie Newby" userId="0bc41730-dad9-4495-9334-bc8fc5a92e7d" providerId="ADAL" clId="{156668DA-667E-495A-B19C-B6B16A2A0B18}" dt="2021-05-05T12:52:37.124" v="1294"/>
          <ac:picMkLst>
            <pc:docMk/>
            <pc:sldMk cId="1079257463" sldId="350"/>
            <ac:picMk id="16" creationId="{1D051F5C-2B02-4F50-A801-11EF0B624561}"/>
          </ac:picMkLst>
        </pc:picChg>
      </pc:sldChg>
      <pc:sldChg chg="addSp delSp modSp add mod setBg">
        <pc:chgData name="Katie Newby" userId="0bc41730-dad9-4495-9334-bc8fc5a92e7d" providerId="ADAL" clId="{156668DA-667E-495A-B19C-B6B16A2A0B18}" dt="2021-05-06T12:07:26.894" v="4378" actId="20577"/>
        <pc:sldMkLst>
          <pc:docMk/>
          <pc:sldMk cId="1008734600" sldId="351"/>
        </pc:sldMkLst>
        <pc:spChg chg="mod">
          <ac:chgData name="Katie Newby" userId="0bc41730-dad9-4495-9334-bc8fc5a92e7d" providerId="ADAL" clId="{156668DA-667E-495A-B19C-B6B16A2A0B18}" dt="2021-05-05T12:59:56.585" v="1570" actId="26606"/>
          <ac:spMkLst>
            <pc:docMk/>
            <pc:sldMk cId="1008734600" sldId="351"/>
            <ac:spMk id="2" creationId="{FDA6AA6C-0010-432B-AFC9-E2F6261B708F}"/>
          </ac:spMkLst>
        </pc:spChg>
        <pc:spChg chg="mod">
          <ac:chgData name="Katie Newby" userId="0bc41730-dad9-4495-9334-bc8fc5a92e7d" providerId="ADAL" clId="{156668DA-667E-495A-B19C-B6B16A2A0B18}" dt="2021-05-06T12:07:26.894" v="4378" actId="20577"/>
          <ac:spMkLst>
            <pc:docMk/>
            <pc:sldMk cId="1008734600" sldId="351"/>
            <ac:spMk id="3" creationId="{0E369AB3-1A9E-4F98-9A9D-0CE20BE5FEF4}"/>
          </ac:spMkLst>
        </pc:spChg>
        <pc:spChg chg="del">
          <ac:chgData name="Katie Newby" userId="0bc41730-dad9-4495-9334-bc8fc5a92e7d" providerId="ADAL" clId="{156668DA-667E-495A-B19C-B6B16A2A0B18}" dt="2021-05-05T12:53:44.014" v="1319" actId="478"/>
          <ac:spMkLst>
            <pc:docMk/>
            <pc:sldMk cId="1008734600" sldId="351"/>
            <ac:spMk id="4" creationId="{633441BF-734C-47E6-AFDA-EA7E874D1C38}"/>
          </ac:spMkLst>
        </pc:spChg>
        <pc:spChg chg="add del">
          <ac:chgData name="Katie Newby" userId="0bc41730-dad9-4495-9334-bc8fc5a92e7d" providerId="ADAL" clId="{156668DA-667E-495A-B19C-B6B16A2A0B18}" dt="2021-05-05T12:59:43.120" v="1565" actId="26606"/>
          <ac:spMkLst>
            <pc:docMk/>
            <pc:sldMk cId="1008734600" sldId="351"/>
            <ac:spMk id="11" creationId="{201CC55D-ED54-4C5C-95E6-10947BD1103B}"/>
          </ac:spMkLst>
        </pc:spChg>
        <pc:spChg chg="add del">
          <ac:chgData name="Katie Newby" userId="0bc41730-dad9-4495-9334-bc8fc5a92e7d" providerId="ADAL" clId="{156668DA-667E-495A-B19C-B6B16A2A0B18}" dt="2021-05-05T12:59:43.120" v="1565" actId="26606"/>
          <ac:spMkLst>
            <pc:docMk/>
            <pc:sldMk cId="1008734600" sldId="351"/>
            <ac:spMk id="17" creationId="{3873B707-463F-40B0-8227-E8CC6C67EB25}"/>
          </ac:spMkLst>
        </pc:spChg>
        <pc:spChg chg="add del">
          <ac:chgData name="Katie Newby" userId="0bc41730-dad9-4495-9334-bc8fc5a92e7d" providerId="ADAL" clId="{156668DA-667E-495A-B19C-B6B16A2A0B18}" dt="2021-05-05T12:59:43.120" v="1565" actId="26606"/>
          <ac:spMkLst>
            <pc:docMk/>
            <pc:sldMk cId="1008734600" sldId="351"/>
            <ac:spMk id="19" creationId="{C13237C8-E62C-4F0D-A318-BD6FB6C2D138}"/>
          </ac:spMkLst>
        </pc:spChg>
        <pc:spChg chg="add del">
          <ac:chgData name="Katie Newby" userId="0bc41730-dad9-4495-9334-bc8fc5a92e7d" providerId="ADAL" clId="{156668DA-667E-495A-B19C-B6B16A2A0B18}" dt="2021-05-05T12:59:43.120" v="1565" actId="26606"/>
          <ac:spMkLst>
            <pc:docMk/>
            <pc:sldMk cId="1008734600" sldId="351"/>
            <ac:spMk id="21" creationId="{19C9EAEA-39D0-4B0E-A0EB-51E7B26740B1}"/>
          </ac:spMkLst>
        </pc:spChg>
        <pc:spChg chg="add del">
          <ac:chgData name="Katie Newby" userId="0bc41730-dad9-4495-9334-bc8fc5a92e7d" providerId="ADAL" clId="{156668DA-667E-495A-B19C-B6B16A2A0B18}" dt="2021-05-05T12:59:49.007" v="1567" actId="26606"/>
          <ac:spMkLst>
            <pc:docMk/>
            <pc:sldMk cId="1008734600" sldId="351"/>
            <ac:spMk id="23" creationId="{5E39A796-BE83-48B1-B33F-35C4A32AAB57}"/>
          </ac:spMkLst>
        </pc:spChg>
        <pc:spChg chg="add del">
          <ac:chgData name="Katie Newby" userId="0bc41730-dad9-4495-9334-bc8fc5a92e7d" providerId="ADAL" clId="{156668DA-667E-495A-B19C-B6B16A2A0B18}" dt="2021-05-05T12:59:49.007" v="1567" actId="26606"/>
          <ac:spMkLst>
            <pc:docMk/>
            <pc:sldMk cId="1008734600" sldId="351"/>
            <ac:spMk id="24" creationId="{72F84B47-E267-4194-8194-831DB7B5547F}"/>
          </ac:spMkLst>
        </pc:spChg>
        <pc:spChg chg="add del">
          <ac:chgData name="Katie Newby" userId="0bc41730-dad9-4495-9334-bc8fc5a92e7d" providerId="ADAL" clId="{156668DA-667E-495A-B19C-B6B16A2A0B18}" dt="2021-05-05T12:59:56.577" v="1569" actId="26606"/>
          <ac:spMkLst>
            <pc:docMk/>
            <pc:sldMk cId="1008734600" sldId="351"/>
            <ac:spMk id="26" creationId="{9F701746-0657-4467-BBD3-24051A715C25}"/>
          </ac:spMkLst>
        </pc:spChg>
        <pc:spChg chg="add del">
          <ac:chgData name="Katie Newby" userId="0bc41730-dad9-4495-9334-bc8fc5a92e7d" providerId="ADAL" clId="{156668DA-667E-495A-B19C-B6B16A2A0B18}" dt="2021-05-05T12:59:56.577" v="1569" actId="26606"/>
          <ac:spMkLst>
            <pc:docMk/>
            <pc:sldMk cId="1008734600" sldId="351"/>
            <ac:spMk id="27" creationId="{117BEB00-3E3D-4F08-AF56-DB0D22FB5F64}"/>
          </ac:spMkLst>
        </pc:spChg>
        <pc:spChg chg="add">
          <ac:chgData name="Katie Newby" userId="0bc41730-dad9-4495-9334-bc8fc5a92e7d" providerId="ADAL" clId="{156668DA-667E-495A-B19C-B6B16A2A0B18}" dt="2021-05-05T12:59:56.585" v="1570" actId="26606"/>
          <ac:spMkLst>
            <pc:docMk/>
            <pc:sldMk cId="1008734600" sldId="351"/>
            <ac:spMk id="29" creationId="{04812C46-200A-4DEB-A05E-3ED6C68C2387}"/>
          </ac:spMkLst>
        </pc:spChg>
        <pc:spChg chg="add">
          <ac:chgData name="Katie Newby" userId="0bc41730-dad9-4495-9334-bc8fc5a92e7d" providerId="ADAL" clId="{156668DA-667E-495A-B19C-B6B16A2A0B18}" dt="2021-05-05T12:59:56.585" v="1570" actId="26606"/>
          <ac:spMkLst>
            <pc:docMk/>
            <pc:sldMk cId="1008734600" sldId="351"/>
            <ac:spMk id="30" creationId="{D1EA859B-E555-4109-94F3-6700E046E008}"/>
          </ac:spMkLst>
        </pc:spChg>
        <pc:grpChg chg="add del">
          <ac:chgData name="Katie Newby" userId="0bc41730-dad9-4495-9334-bc8fc5a92e7d" providerId="ADAL" clId="{156668DA-667E-495A-B19C-B6B16A2A0B18}" dt="2021-05-05T12:59:43.120" v="1565" actId="26606"/>
          <ac:grpSpMkLst>
            <pc:docMk/>
            <pc:sldMk cId="1008734600" sldId="351"/>
            <ac:grpSpMk id="13" creationId="{1DE889C7-FAD6-4397-98E2-05D503484459}"/>
          </ac:grpSpMkLst>
        </pc:grpChg>
        <pc:picChg chg="add mod ord">
          <ac:chgData name="Katie Newby" userId="0bc41730-dad9-4495-9334-bc8fc5a92e7d" providerId="ADAL" clId="{156668DA-667E-495A-B19C-B6B16A2A0B18}" dt="2021-05-05T12:59:56.585" v="1570" actId="26606"/>
          <ac:picMkLst>
            <pc:docMk/>
            <pc:sldMk cId="1008734600" sldId="351"/>
            <ac:picMk id="6" creationId="{348D8AC3-60EA-4370-9976-0C8BB3A1B1CB}"/>
          </ac:picMkLst>
        </pc:picChg>
      </pc:sldChg>
      <pc:sldChg chg="delSp modSp add">
        <pc:chgData name="Katie Newby" userId="0bc41730-dad9-4495-9334-bc8fc5a92e7d" providerId="ADAL" clId="{156668DA-667E-495A-B19C-B6B16A2A0B18}" dt="2021-05-05T13:16:00.030" v="2013" actId="14100"/>
        <pc:sldMkLst>
          <pc:docMk/>
          <pc:sldMk cId="3367072196" sldId="352"/>
        </pc:sldMkLst>
        <pc:spChg chg="mod">
          <ac:chgData name="Katie Newby" userId="0bc41730-dad9-4495-9334-bc8fc5a92e7d" providerId="ADAL" clId="{156668DA-667E-495A-B19C-B6B16A2A0B18}" dt="2021-05-05T13:13:33.534" v="1803" actId="1076"/>
          <ac:spMkLst>
            <pc:docMk/>
            <pc:sldMk cId="3367072196" sldId="352"/>
            <ac:spMk id="2" creationId="{70332DCA-B3A5-4C4A-BE36-FD3CBAAD7629}"/>
          </ac:spMkLst>
        </pc:spChg>
        <pc:spChg chg="mod">
          <ac:chgData name="Katie Newby" userId="0bc41730-dad9-4495-9334-bc8fc5a92e7d" providerId="ADAL" clId="{156668DA-667E-495A-B19C-B6B16A2A0B18}" dt="2021-05-05T13:16:00.030" v="2013" actId="14100"/>
          <ac:spMkLst>
            <pc:docMk/>
            <pc:sldMk cId="3367072196" sldId="352"/>
            <ac:spMk id="3" creationId="{C3D38AA5-9A3A-4C30-8059-0457ABAD295D}"/>
          </ac:spMkLst>
        </pc:spChg>
        <pc:spChg chg="del">
          <ac:chgData name="Katie Newby" userId="0bc41730-dad9-4495-9334-bc8fc5a92e7d" providerId="ADAL" clId="{156668DA-667E-495A-B19C-B6B16A2A0B18}" dt="2021-05-05T13:13:31.411" v="1802" actId="478"/>
          <ac:spMkLst>
            <pc:docMk/>
            <pc:sldMk cId="3367072196" sldId="352"/>
            <ac:spMk id="4" creationId="{15A4E5EE-1452-4D65-89CA-B9C20636687C}"/>
          </ac:spMkLst>
        </pc:spChg>
      </pc:sldChg>
      <pc:sldChg chg="addSp delSp modSp add mod setBg modNotesTx">
        <pc:chgData name="Katie Newby" userId="0bc41730-dad9-4495-9334-bc8fc5a92e7d" providerId="ADAL" clId="{156668DA-667E-495A-B19C-B6B16A2A0B18}" dt="2021-05-06T12:08:25.739" v="4388" actId="20577"/>
        <pc:sldMkLst>
          <pc:docMk/>
          <pc:sldMk cId="3806378267" sldId="353"/>
        </pc:sldMkLst>
        <pc:spChg chg="mod">
          <ac:chgData name="Katie Newby" userId="0bc41730-dad9-4495-9334-bc8fc5a92e7d" providerId="ADAL" clId="{156668DA-667E-495A-B19C-B6B16A2A0B18}" dt="2021-05-06T12:08:25.739" v="4388" actId="20577"/>
          <ac:spMkLst>
            <pc:docMk/>
            <pc:sldMk cId="3806378267" sldId="353"/>
            <ac:spMk id="2" creationId="{2D81473A-DA65-4B01-B5F5-F02D30DE9CF0}"/>
          </ac:spMkLst>
        </pc:spChg>
        <pc:spChg chg="del">
          <ac:chgData name="Katie Newby" userId="0bc41730-dad9-4495-9334-bc8fc5a92e7d" providerId="ADAL" clId="{156668DA-667E-495A-B19C-B6B16A2A0B18}" dt="2021-05-05T13:19:41.127" v="2015" actId="931"/>
          <ac:spMkLst>
            <pc:docMk/>
            <pc:sldMk cId="3806378267" sldId="353"/>
            <ac:spMk id="3" creationId="{574C5370-1B9A-4CB4-957D-4B75420B4E54}"/>
          </ac:spMkLst>
        </pc:spChg>
        <pc:spChg chg="del">
          <ac:chgData name="Katie Newby" userId="0bc41730-dad9-4495-9334-bc8fc5a92e7d" providerId="ADAL" clId="{156668DA-667E-495A-B19C-B6B16A2A0B18}" dt="2021-05-05T13:20:01.656" v="2037" actId="478"/>
          <ac:spMkLst>
            <pc:docMk/>
            <pc:sldMk cId="3806378267" sldId="353"/>
            <ac:spMk id="4" creationId="{D9A1BF31-AEFB-40DA-9B1A-849C86770F70}"/>
          </ac:spMkLst>
        </pc:spChg>
        <pc:spChg chg="add">
          <ac:chgData name="Katie Newby" userId="0bc41730-dad9-4495-9334-bc8fc5a92e7d" providerId="ADAL" clId="{156668DA-667E-495A-B19C-B6B16A2A0B18}" dt="2021-05-05T13:20:04.933" v="2038" actId="26606"/>
          <ac:spMkLst>
            <pc:docMk/>
            <pc:sldMk cId="3806378267" sldId="353"/>
            <ac:spMk id="11" creationId="{BEE73255-8084-4DF9-BB0B-15EAC92E2CB9}"/>
          </ac:spMkLst>
        </pc:spChg>
        <pc:spChg chg="add">
          <ac:chgData name="Katie Newby" userId="0bc41730-dad9-4495-9334-bc8fc5a92e7d" providerId="ADAL" clId="{156668DA-667E-495A-B19C-B6B16A2A0B18}" dt="2021-05-05T13:20:04.933" v="2038" actId="26606"/>
          <ac:spMkLst>
            <pc:docMk/>
            <pc:sldMk cId="3806378267" sldId="353"/>
            <ac:spMk id="13" creationId="{67048353-8981-459A-9BC6-9711CE462E06}"/>
          </ac:spMkLst>
        </pc:spChg>
        <pc:picChg chg="add mod">
          <ac:chgData name="Katie Newby" userId="0bc41730-dad9-4495-9334-bc8fc5a92e7d" providerId="ADAL" clId="{156668DA-667E-495A-B19C-B6B16A2A0B18}" dt="2021-05-05T13:20:58.924" v="2040" actId="962"/>
          <ac:picMkLst>
            <pc:docMk/>
            <pc:sldMk cId="3806378267" sldId="353"/>
            <ac:picMk id="6" creationId="{ABA889C7-DC92-469F-891D-82C00CC2FDFD}"/>
          </ac:picMkLst>
        </pc:picChg>
        <pc:picChg chg="add mod">
          <ac:chgData name="Katie Newby" userId="0bc41730-dad9-4495-9334-bc8fc5a92e7d" providerId="ADAL" clId="{156668DA-667E-495A-B19C-B6B16A2A0B18}" dt="2021-05-05T13:24:42.322" v="2044" actId="1076"/>
          <ac:picMkLst>
            <pc:docMk/>
            <pc:sldMk cId="3806378267" sldId="353"/>
            <ac:picMk id="7" creationId="{14C5BA35-88EE-46D9-A60F-29B14EDB8E92}"/>
          </ac:picMkLst>
        </pc:picChg>
        <pc:picChg chg="add mod">
          <ac:chgData name="Katie Newby" userId="0bc41730-dad9-4495-9334-bc8fc5a92e7d" providerId="ADAL" clId="{156668DA-667E-495A-B19C-B6B16A2A0B18}" dt="2021-05-05T13:25:49.765" v="2053" actId="1076"/>
          <ac:picMkLst>
            <pc:docMk/>
            <pc:sldMk cId="3806378267" sldId="353"/>
            <ac:picMk id="8" creationId="{80715FC2-6357-4A1C-BE27-BDE221A41904}"/>
          </ac:picMkLst>
        </pc:picChg>
        <pc:picChg chg="add mod">
          <ac:chgData name="Katie Newby" userId="0bc41730-dad9-4495-9334-bc8fc5a92e7d" providerId="ADAL" clId="{156668DA-667E-495A-B19C-B6B16A2A0B18}" dt="2021-05-05T13:26:53.813" v="2059" actId="14100"/>
          <ac:picMkLst>
            <pc:docMk/>
            <pc:sldMk cId="3806378267" sldId="353"/>
            <ac:picMk id="9" creationId="{E8D1B140-1674-4C78-ABB2-DF9420B9D951}"/>
          </ac:picMkLst>
        </pc:picChg>
        <pc:picChg chg="add mod">
          <ac:chgData name="Katie Newby" userId="0bc41730-dad9-4495-9334-bc8fc5a92e7d" providerId="ADAL" clId="{156668DA-667E-495A-B19C-B6B16A2A0B18}" dt="2021-05-05T13:27:31.102" v="2063" actId="1076"/>
          <ac:picMkLst>
            <pc:docMk/>
            <pc:sldMk cId="3806378267" sldId="353"/>
            <ac:picMk id="10" creationId="{D325B258-F2AA-445F-BD6A-B2300888F8CD}"/>
          </ac:picMkLst>
        </pc:picChg>
        <pc:picChg chg="add mod">
          <ac:chgData name="Katie Newby" userId="0bc41730-dad9-4495-9334-bc8fc5a92e7d" providerId="ADAL" clId="{156668DA-667E-495A-B19C-B6B16A2A0B18}" dt="2021-05-05T13:28:23.068" v="2069" actId="1076"/>
          <ac:picMkLst>
            <pc:docMk/>
            <pc:sldMk cId="3806378267" sldId="353"/>
            <ac:picMk id="12" creationId="{18D15557-E33C-4810-9F43-4BD2C7BEFD0F}"/>
          </ac:picMkLst>
        </pc:picChg>
        <pc:picChg chg="add mod">
          <ac:chgData name="Katie Newby" userId="0bc41730-dad9-4495-9334-bc8fc5a92e7d" providerId="ADAL" clId="{156668DA-667E-495A-B19C-B6B16A2A0B18}" dt="2021-05-05T13:27:47.432" v="2065" actId="1076"/>
          <ac:picMkLst>
            <pc:docMk/>
            <pc:sldMk cId="3806378267" sldId="353"/>
            <ac:picMk id="14" creationId="{37842D34-C4D3-4BB8-9C99-89ED0A9BFCBC}"/>
          </ac:picMkLst>
        </pc:picChg>
      </pc:sldChg>
      <pc:sldChg chg="addSp delSp modSp add mod">
        <pc:chgData name="Katie Newby" userId="0bc41730-dad9-4495-9334-bc8fc5a92e7d" providerId="ADAL" clId="{156668DA-667E-495A-B19C-B6B16A2A0B18}" dt="2021-05-05T15:42:52.796" v="2174" actId="14100"/>
        <pc:sldMkLst>
          <pc:docMk/>
          <pc:sldMk cId="1900238602" sldId="354"/>
        </pc:sldMkLst>
        <pc:spChg chg="mod">
          <ac:chgData name="Katie Newby" userId="0bc41730-dad9-4495-9334-bc8fc5a92e7d" providerId="ADAL" clId="{156668DA-667E-495A-B19C-B6B16A2A0B18}" dt="2021-05-05T13:31:25.153" v="2157" actId="1076"/>
          <ac:spMkLst>
            <pc:docMk/>
            <pc:sldMk cId="1900238602" sldId="354"/>
            <ac:spMk id="2" creationId="{8B417191-E9C3-4A00-BFB1-2312FDE774EC}"/>
          </ac:spMkLst>
        </pc:spChg>
        <pc:spChg chg="del mod">
          <ac:chgData name="Katie Newby" userId="0bc41730-dad9-4495-9334-bc8fc5a92e7d" providerId="ADAL" clId="{156668DA-667E-495A-B19C-B6B16A2A0B18}" dt="2021-05-05T15:41:21.683" v="2159" actId="478"/>
          <ac:spMkLst>
            <pc:docMk/>
            <pc:sldMk cId="1900238602" sldId="354"/>
            <ac:spMk id="3" creationId="{66AC82E2-3A29-444E-ABEE-8D0E9C964236}"/>
          </ac:spMkLst>
        </pc:spChg>
        <pc:spChg chg="del">
          <ac:chgData name="Katie Newby" userId="0bc41730-dad9-4495-9334-bc8fc5a92e7d" providerId="ADAL" clId="{156668DA-667E-495A-B19C-B6B16A2A0B18}" dt="2021-05-05T13:31:02.715" v="2137" actId="478"/>
          <ac:spMkLst>
            <pc:docMk/>
            <pc:sldMk cId="1900238602" sldId="354"/>
            <ac:spMk id="4" creationId="{81625C5A-1FFD-4C80-B940-C17A43CAC848}"/>
          </ac:spMkLst>
        </pc:spChg>
        <pc:graphicFrameChg chg="add del">
          <ac:chgData name="Katie Newby" userId="0bc41730-dad9-4495-9334-bc8fc5a92e7d" providerId="ADAL" clId="{156668DA-667E-495A-B19C-B6B16A2A0B18}" dt="2021-05-05T15:41:42.677" v="2162" actId="478"/>
          <ac:graphicFrameMkLst>
            <pc:docMk/>
            <pc:sldMk cId="1900238602" sldId="354"/>
            <ac:graphicFrameMk id="5" creationId="{EB4B0920-69B7-4970-BC77-5EA39E13209A}"/>
          </ac:graphicFrameMkLst>
        </pc:graphicFrameChg>
        <pc:graphicFrameChg chg="add mod">
          <ac:chgData name="Katie Newby" userId="0bc41730-dad9-4495-9334-bc8fc5a92e7d" providerId="ADAL" clId="{156668DA-667E-495A-B19C-B6B16A2A0B18}" dt="2021-05-05T15:42:52.796" v="2174" actId="14100"/>
          <ac:graphicFrameMkLst>
            <pc:docMk/>
            <pc:sldMk cId="1900238602" sldId="354"/>
            <ac:graphicFrameMk id="6" creationId="{EB4B0920-69B7-4970-BC77-5EA39E13209A}"/>
          </ac:graphicFrameMkLst>
        </pc:graphicFrameChg>
        <pc:graphicFrameChg chg="add mod">
          <ac:chgData name="Katie Newby" userId="0bc41730-dad9-4495-9334-bc8fc5a92e7d" providerId="ADAL" clId="{156668DA-667E-495A-B19C-B6B16A2A0B18}" dt="2021-05-05T15:42:42.156" v="2173" actId="14100"/>
          <ac:graphicFrameMkLst>
            <pc:docMk/>
            <pc:sldMk cId="1900238602" sldId="354"/>
            <ac:graphicFrameMk id="7" creationId="{493C367E-DE62-41AB-86FA-144B45289BB0}"/>
          </ac:graphicFrameMkLst>
        </pc:graphicFrameChg>
      </pc:sldChg>
      <pc:sldChg chg="addSp delSp modSp add mod">
        <pc:chgData name="Katie Newby" userId="0bc41730-dad9-4495-9334-bc8fc5a92e7d" providerId="ADAL" clId="{156668DA-667E-495A-B19C-B6B16A2A0B18}" dt="2021-05-05T15:45:13.356" v="2219" actId="20577"/>
        <pc:sldMkLst>
          <pc:docMk/>
          <pc:sldMk cId="205480869" sldId="355"/>
        </pc:sldMkLst>
        <pc:spChg chg="del">
          <ac:chgData name="Katie Newby" userId="0bc41730-dad9-4495-9334-bc8fc5a92e7d" providerId="ADAL" clId="{156668DA-667E-495A-B19C-B6B16A2A0B18}" dt="2021-05-05T15:43:23.348" v="2176"/>
          <ac:spMkLst>
            <pc:docMk/>
            <pc:sldMk cId="205480869" sldId="355"/>
            <ac:spMk id="2" creationId="{5003DD9F-5DE4-4293-9CEF-7DBE12B40DC5}"/>
          </ac:spMkLst>
        </pc:spChg>
        <pc:spChg chg="del">
          <ac:chgData name="Katie Newby" userId="0bc41730-dad9-4495-9334-bc8fc5a92e7d" providerId="ADAL" clId="{156668DA-667E-495A-B19C-B6B16A2A0B18}" dt="2021-05-05T15:43:31.638" v="2179" actId="478"/>
          <ac:spMkLst>
            <pc:docMk/>
            <pc:sldMk cId="205480869" sldId="355"/>
            <ac:spMk id="3" creationId="{7921167C-6278-4E4A-B1F8-44D8DF199FB8}"/>
          </ac:spMkLst>
        </pc:spChg>
        <pc:spChg chg="del">
          <ac:chgData name="Katie Newby" userId="0bc41730-dad9-4495-9334-bc8fc5a92e7d" providerId="ADAL" clId="{156668DA-667E-495A-B19C-B6B16A2A0B18}" dt="2021-05-05T15:43:25.373" v="2177" actId="478"/>
          <ac:spMkLst>
            <pc:docMk/>
            <pc:sldMk cId="205480869" sldId="355"/>
            <ac:spMk id="4" creationId="{C30982B5-8F95-48CF-94EC-ACEC9EB55A22}"/>
          </ac:spMkLst>
        </pc:spChg>
        <pc:spChg chg="add mod">
          <ac:chgData name="Katie Newby" userId="0bc41730-dad9-4495-9334-bc8fc5a92e7d" providerId="ADAL" clId="{156668DA-667E-495A-B19C-B6B16A2A0B18}" dt="2021-05-05T15:43:43.385" v="2180" actId="1076"/>
          <ac:spMkLst>
            <pc:docMk/>
            <pc:sldMk cId="205480869" sldId="355"/>
            <ac:spMk id="5" creationId="{52D0E4EE-1E0B-47E6-8668-909E1FE81711}"/>
          </ac:spMkLst>
        </pc:spChg>
        <pc:spChg chg="add mod">
          <ac:chgData name="Katie Newby" userId="0bc41730-dad9-4495-9334-bc8fc5a92e7d" providerId="ADAL" clId="{156668DA-667E-495A-B19C-B6B16A2A0B18}" dt="2021-05-05T15:44:57.664" v="2211" actId="14100"/>
          <ac:spMkLst>
            <pc:docMk/>
            <pc:sldMk cId="205480869" sldId="355"/>
            <ac:spMk id="8" creationId="{053D2E12-3489-40F4-9E12-C8D6D07E6E5A}"/>
          </ac:spMkLst>
        </pc:spChg>
        <pc:spChg chg="add mod">
          <ac:chgData name="Katie Newby" userId="0bc41730-dad9-4495-9334-bc8fc5a92e7d" providerId="ADAL" clId="{156668DA-667E-495A-B19C-B6B16A2A0B18}" dt="2021-05-05T15:45:13.356" v="2219" actId="20577"/>
          <ac:spMkLst>
            <pc:docMk/>
            <pc:sldMk cId="205480869" sldId="355"/>
            <ac:spMk id="9" creationId="{DC349AD2-142C-4564-AC46-13E46300DF80}"/>
          </ac:spMkLst>
        </pc:spChg>
        <pc:graphicFrameChg chg="add mod">
          <ac:chgData name="Katie Newby" userId="0bc41730-dad9-4495-9334-bc8fc5a92e7d" providerId="ADAL" clId="{156668DA-667E-495A-B19C-B6B16A2A0B18}" dt="2021-05-05T15:44:28.018" v="2188" actId="14100"/>
          <ac:graphicFrameMkLst>
            <pc:docMk/>
            <pc:sldMk cId="205480869" sldId="355"/>
            <ac:graphicFrameMk id="6" creationId="{63E62AB8-A73C-40AD-9A67-BD0DF6F3AACD}"/>
          </ac:graphicFrameMkLst>
        </pc:graphicFrameChg>
        <pc:graphicFrameChg chg="add mod">
          <ac:chgData name="Katie Newby" userId="0bc41730-dad9-4495-9334-bc8fc5a92e7d" providerId="ADAL" clId="{156668DA-667E-495A-B19C-B6B16A2A0B18}" dt="2021-05-05T15:44:25.240" v="2187" actId="14100"/>
          <ac:graphicFrameMkLst>
            <pc:docMk/>
            <pc:sldMk cId="205480869" sldId="355"/>
            <ac:graphicFrameMk id="7" creationId="{FB209269-75E8-4440-A3B7-CEE407D8E8D7}"/>
          </ac:graphicFrameMkLst>
        </pc:graphicFrameChg>
      </pc:sldChg>
      <pc:sldChg chg="delSp modSp add">
        <pc:chgData name="Katie Newby" userId="0bc41730-dad9-4495-9334-bc8fc5a92e7d" providerId="ADAL" clId="{156668DA-667E-495A-B19C-B6B16A2A0B18}" dt="2021-05-05T15:49:08.606" v="2470" actId="20577"/>
        <pc:sldMkLst>
          <pc:docMk/>
          <pc:sldMk cId="1640244434" sldId="356"/>
        </pc:sldMkLst>
        <pc:spChg chg="mod">
          <ac:chgData name="Katie Newby" userId="0bc41730-dad9-4495-9334-bc8fc5a92e7d" providerId="ADAL" clId="{156668DA-667E-495A-B19C-B6B16A2A0B18}" dt="2021-05-05T15:46:47.827" v="2232" actId="20577"/>
          <ac:spMkLst>
            <pc:docMk/>
            <pc:sldMk cId="1640244434" sldId="356"/>
            <ac:spMk id="2" creationId="{533457AA-814D-41BB-81DF-AC37F2D7E785}"/>
          </ac:spMkLst>
        </pc:spChg>
        <pc:spChg chg="mod">
          <ac:chgData name="Katie Newby" userId="0bc41730-dad9-4495-9334-bc8fc5a92e7d" providerId="ADAL" clId="{156668DA-667E-495A-B19C-B6B16A2A0B18}" dt="2021-05-05T15:49:08.606" v="2470" actId="20577"/>
          <ac:spMkLst>
            <pc:docMk/>
            <pc:sldMk cId="1640244434" sldId="356"/>
            <ac:spMk id="3" creationId="{8FB514B4-BC67-40B5-9DCD-6E60DA1F2B27}"/>
          </ac:spMkLst>
        </pc:spChg>
        <pc:spChg chg="del">
          <ac:chgData name="Katie Newby" userId="0bc41730-dad9-4495-9334-bc8fc5a92e7d" providerId="ADAL" clId="{156668DA-667E-495A-B19C-B6B16A2A0B18}" dt="2021-05-05T15:46:39.463" v="2221" actId="478"/>
          <ac:spMkLst>
            <pc:docMk/>
            <pc:sldMk cId="1640244434" sldId="356"/>
            <ac:spMk id="4" creationId="{D300D585-61A0-4E6B-BD07-B3486DBA3BF1}"/>
          </ac:spMkLst>
        </pc:spChg>
      </pc:sldChg>
      <pc:sldChg chg="addSp delSp modSp add mod setBg modNotesTx">
        <pc:chgData name="Katie Newby" userId="0bc41730-dad9-4495-9334-bc8fc5a92e7d" providerId="ADAL" clId="{156668DA-667E-495A-B19C-B6B16A2A0B18}" dt="2021-05-06T10:30:37.268" v="2635" actId="20577"/>
        <pc:sldMkLst>
          <pc:docMk/>
          <pc:sldMk cId="522768678" sldId="357"/>
        </pc:sldMkLst>
        <pc:spChg chg="del mod">
          <ac:chgData name="Katie Newby" userId="0bc41730-dad9-4495-9334-bc8fc5a92e7d" providerId="ADAL" clId="{156668DA-667E-495A-B19C-B6B16A2A0B18}" dt="2021-05-06T10:26:26.461" v="2495" actId="478"/>
          <ac:spMkLst>
            <pc:docMk/>
            <pc:sldMk cId="522768678" sldId="357"/>
            <ac:spMk id="2" creationId="{4A6FE31D-546F-4B93-992A-E36EB6E1C08F}"/>
          </ac:spMkLst>
        </pc:spChg>
        <pc:spChg chg="del">
          <ac:chgData name="Katie Newby" userId="0bc41730-dad9-4495-9334-bc8fc5a92e7d" providerId="ADAL" clId="{156668DA-667E-495A-B19C-B6B16A2A0B18}" dt="2021-05-06T10:26:02.250" v="2491" actId="478"/>
          <ac:spMkLst>
            <pc:docMk/>
            <pc:sldMk cId="522768678" sldId="357"/>
            <ac:spMk id="3" creationId="{189BDB46-BA55-4999-A0B2-ECC827861BA1}"/>
          </ac:spMkLst>
        </pc:spChg>
        <pc:spChg chg="del">
          <ac:chgData name="Katie Newby" userId="0bc41730-dad9-4495-9334-bc8fc5a92e7d" providerId="ADAL" clId="{156668DA-667E-495A-B19C-B6B16A2A0B18}" dt="2021-05-06T10:26:18.316" v="2493" actId="478"/>
          <ac:spMkLst>
            <pc:docMk/>
            <pc:sldMk cId="522768678" sldId="357"/>
            <ac:spMk id="4" creationId="{5E04AC35-FF5A-43CD-90E4-FC59B235E14E}"/>
          </ac:spMkLst>
        </pc:spChg>
        <pc:spChg chg="add mod">
          <ac:chgData name="Katie Newby" userId="0bc41730-dad9-4495-9334-bc8fc5a92e7d" providerId="ADAL" clId="{156668DA-667E-495A-B19C-B6B16A2A0B18}" dt="2021-05-06T10:28:18.375" v="2521" actId="1076"/>
          <ac:spMkLst>
            <pc:docMk/>
            <pc:sldMk cId="522768678" sldId="357"/>
            <ac:spMk id="6" creationId="{B734CA72-9BD3-431F-9D8D-4C5F922FE955}"/>
          </ac:spMkLst>
        </pc:spChg>
        <pc:spChg chg="add del">
          <ac:chgData name="Katie Newby" userId="0bc41730-dad9-4495-9334-bc8fc5a92e7d" providerId="ADAL" clId="{156668DA-667E-495A-B19C-B6B16A2A0B18}" dt="2021-05-06T10:26:40.483" v="2497" actId="26606"/>
          <ac:spMkLst>
            <pc:docMk/>
            <pc:sldMk cId="522768678" sldId="357"/>
            <ac:spMk id="10" creationId="{F3060C83-F051-4F0E-ABAD-AA0DFC48B218}"/>
          </ac:spMkLst>
        </pc:spChg>
        <pc:spChg chg="add del">
          <ac:chgData name="Katie Newby" userId="0bc41730-dad9-4495-9334-bc8fc5a92e7d" providerId="ADAL" clId="{156668DA-667E-495A-B19C-B6B16A2A0B18}" dt="2021-05-06T10:26:40.483" v="2497" actId="26606"/>
          <ac:spMkLst>
            <pc:docMk/>
            <pc:sldMk cId="522768678" sldId="357"/>
            <ac:spMk id="12" creationId="{83C98ABE-055B-441F-B07E-44F97F083C39}"/>
          </ac:spMkLst>
        </pc:spChg>
        <pc:spChg chg="add del">
          <ac:chgData name="Katie Newby" userId="0bc41730-dad9-4495-9334-bc8fc5a92e7d" providerId="ADAL" clId="{156668DA-667E-495A-B19C-B6B16A2A0B18}" dt="2021-05-06T10:26:40.483" v="2497" actId="26606"/>
          <ac:spMkLst>
            <pc:docMk/>
            <pc:sldMk cId="522768678" sldId="357"/>
            <ac:spMk id="14" creationId="{29FDB030-9B49-4CED-8CCD-4D99382388AC}"/>
          </ac:spMkLst>
        </pc:spChg>
        <pc:spChg chg="add del">
          <ac:chgData name="Katie Newby" userId="0bc41730-dad9-4495-9334-bc8fc5a92e7d" providerId="ADAL" clId="{156668DA-667E-495A-B19C-B6B16A2A0B18}" dt="2021-05-06T10:26:40.483" v="2497" actId="26606"/>
          <ac:spMkLst>
            <pc:docMk/>
            <pc:sldMk cId="522768678" sldId="357"/>
            <ac:spMk id="16" creationId="{3783CA14-24A1-485C-8B30-D6A5D87987AD}"/>
          </ac:spMkLst>
        </pc:spChg>
        <pc:spChg chg="add del">
          <ac:chgData name="Katie Newby" userId="0bc41730-dad9-4495-9334-bc8fc5a92e7d" providerId="ADAL" clId="{156668DA-667E-495A-B19C-B6B16A2A0B18}" dt="2021-05-06T10:26:40.483" v="2497" actId="26606"/>
          <ac:spMkLst>
            <pc:docMk/>
            <pc:sldMk cId="522768678" sldId="357"/>
            <ac:spMk id="18" creationId="{9A97C86A-04D6-40F7-AE84-31AB43E6A846}"/>
          </ac:spMkLst>
        </pc:spChg>
        <pc:spChg chg="add del">
          <ac:chgData name="Katie Newby" userId="0bc41730-dad9-4495-9334-bc8fc5a92e7d" providerId="ADAL" clId="{156668DA-667E-495A-B19C-B6B16A2A0B18}" dt="2021-05-06T10:26:40.483" v="2497" actId="26606"/>
          <ac:spMkLst>
            <pc:docMk/>
            <pc:sldMk cId="522768678" sldId="357"/>
            <ac:spMk id="20" creationId="{FF9F2414-84E8-453E-B1F3-389FDE8192D9}"/>
          </ac:spMkLst>
        </pc:spChg>
        <pc:spChg chg="add del">
          <ac:chgData name="Katie Newby" userId="0bc41730-dad9-4495-9334-bc8fc5a92e7d" providerId="ADAL" clId="{156668DA-667E-495A-B19C-B6B16A2A0B18}" dt="2021-05-06T10:26:40.483" v="2497" actId="26606"/>
          <ac:spMkLst>
            <pc:docMk/>
            <pc:sldMk cId="522768678" sldId="357"/>
            <ac:spMk id="22" creationId="{3ECA69A1-7536-43AC-85EF-C7106179F5ED}"/>
          </ac:spMkLst>
        </pc:spChg>
        <pc:spChg chg="add del">
          <ac:chgData name="Katie Newby" userId="0bc41730-dad9-4495-9334-bc8fc5a92e7d" providerId="ADAL" clId="{156668DA-667E-495A-B19C-B6B16A2A0B18}" dt="2021-05-06T10:26:42.373" v="2499" actId="26606"/>
          <ac:spMkLst>
            <pc:docMk/>
            <pc:sldMk cId="522768678" sldId="357"/>
            <ac:spMk id="24" creationId="{86FF76B9-219D-4469-AF87-0236D29032F1}"/>
          </ac:spMkLst>
        </pc:spChg>
        <pc:spChg chg="add del">
          <ac:chgData name="Katie Newby" userId="0bc41730-dad9-4495-9334-bc8fc5a92e7d" providerId="ADAL" clId="{156668DA-667E-495A-B19C-B6B16A2A0B18}" dt="2021-05-06T10:26:42.373" v="2499" actId="26606"/>
          <ac:spMkLst>
            <pc:docMk/>
            <pc:sldMk cId="522768678" sldId="357"/>
            <ac:spMk id="27" creationId="{2E80C965-DB6D-4F81-9E9E-B027384D0BD6}"/>
          </ac:spMkLst>
        </pc:spChg>
        <pc:spChg chg="add del">
          <ac:chgData name="Katie Newby" userId="0bc41730-dad9-4495-9334-bc8fc5a92e7d" providerId="ADAL" clId="{156668DA-667E-495A-B19C-B6B16A2A0B18}" dt="2021-05-06T10:26:42.373" v="2499" actId="26606"/>
          <ac:spMkLst>
            <pc:docMk/>
            <pc:sldMk cId="522768678" sldId="357"/>
            <ac:spMk id="28" creationId="{633C5E46-DAC5-4661-9C87-22B08E2A512F}"/>
          </ac:spMkLst>
        </pc:spChg>
        <pc:spChg chg="add">
          <ac:chgData name="Katie Newby" userId="0bc41730-dad9-4495-9334-bc8fc5a92e7d" providerId="ADAL" clId="{156668DA-667E-495A-B19C-B6B16A2A0B18}" dt="2021-05-06T10:26:42.393" v="2500" actId="26606"/>
          <ac:spMkLst>
            <pc:docMk/>
            <pc:sldMk cId="522768678" sldId="357"/>
            <ac:spMk id="30" creationId="{F3060C83-F051-4F0E-ABAD-AA0DFC48B218}"/>
          </ac:spMkLst>
        </pc:spChg>
        <pc:spChg chg="add">
          <ac:chgData name="Katie Newby" userId="0bc41730-dad9-4495-9334-bc8fc5a92e7d" providerId="ADAL" clId="{156668DA-667E-495A-B19C-B6B16A2A0B18}" dt="2021-05-06T10:26:42.393" v="2500" actId="26606"/>
          <ac:spMkLst>
            <pc:docMk/>
            <pc:sldMk cId="522768678" sldId="357"/>
            <ac:spMk id="31" creationId="{83C98ABE-055B-441F-B07E-44F97F083C39}"/>
          </ac:spMkLst>
        </pc:spChg>
        <pc:spChg chg="add">
          <ac:chgData name="Katie Newby" userId="0bc41730-dad9-4495-9334-bc8fc5a92e7d" providerId="ADAL" clId="{156668DA-667E-495A-B19C-B6B16A2A0B18}" dt="2021-05-06T10:26:42.393" v="2500" actId="26606"/>
          <ac:spMkLst>
            <pc:docMk/>
            <pc:sldMk cId="522768678" sldId="357"/>
            <ac:spMk id="32" creationId="{29FDB030-9B49-4CED-8CCD-4D99382388AC}"/>
          </ac:spMkLst>
        </pc:spChg>
        <pc:spChg chg="add">
          <ac:chgData name="Katie Newby" userId="0bc41730-dad9-4495-9334-bc8fc5a92e7d" providerId="ADAL" clId="{156668DA-667E-495A-B19C-B6B16A2A0B18}" dt="2021-05-06T10:26:42.393" v="2500" actId="26606"/>
          <ac:spMkLst>
            <pc:docMk/>
            <pc:sldMk cId="522768678" sldId="357"/>
            <ac:spMk id="33" creationId="{3783CA14-24A1-485C-8B30-D6A5D87987AD}"/>
          </ac:spMkLst>
        </pc:spChg>
        <pc:spChg chg="add">
          <ac:chgData name="Katie Newby" userId="0bc41730-dad9-4495-9334-bc8fc5a92e7d" providerId="ADAL" clId="{156668DA-667E-495A-B19C-B6B16A2A0B18}" dt="2021-05-06T10:26:42.393" v="2500" actId="26606"/>
          <ac:spMkLst>
            <pc:docMk/>
            <pc:sldMk cId="522768678" sldId="357"/>
            <ac:spMk id="34" creationId="{9A97C86A-04D6-40F7-AE84-31AB43E6A846}"/>
          </ac:spMkLst>
        </pc:spChg>
        <pc:spChg chg="add">
          <ac:chgData name="Katie Newby" userId="0bc41730-dad9-4495-9334-bc8fc5a92e7d" providerId="ADAL" clId="{156668DA-667E-495A-B19C-B6B16A2A0B18}" dt="2021-05-06T10:26:42.393" v="2500" actId="26606"/>
          <ac:spMkLst>
            <pc:docMk/>
            <pc:sldMk cId="522768678" sldId="357"/>
            <ac:spMk id="35" creationId="{FF9F2414-84E8-453E-B1F3-389FDE8192D9}"/>
          </ac:spMkLst>
        </pc:spChg>
        <pc:spChg chg="add">
          <ac:chgData name="Katie Newby" userId="0bc41730-dad9-4495-9334-bc8fc5a92e7d" providerId="ADAL" clId="{156668DA-667E-495A-B19C-B6B16A2A0B18}" dt="2021-05-06T10:26:42.393" v="2500" actId="26606"/>
          <ac:spMkLst>
            <pc:docMk/>
            <pc:sldMk cId="522768678" sldId="357"/>
            <ac:spMk id="36" creationId="{3ECA69A1-7536-43AC-85EF-C7106179F5ED}"/>
          </ac:spMkLst>
        </pc:spChg>
        <pc:grpChg chg="add del">
          <ac:chgData name="Katie Newby" userId="0bc41730-dad9-4495-9334-bc8fc5a92e7d" providerId="ADAL" clId="{156668DA-667E-495A-B19C-B6B16A2A0B18}" dt="2021-05-06T10:26:42.373" v="2499" actId="26606"/>
          <ac:grpSpMkLst>
            <pc:docMk/>
            <pc:sldMk cId="522768678" sldId="357"/>
            <ac:grpSpMk id="25" creationId="{DB88BD78-87E1-424D-B479-C37D8E41B12E}"/>
          </ac:grpSpMkLst>
        </pc:grpChg>
        <pc:picChg chg="add mod">
          <ac:chgData name="Katie Newby" userId="0bc41730-dad9-4495-9334-bc8fc5a92e7d" providerId="ADAL" clId="{156668DA-667E-495A-B19C-B6B16A2A0B18}" dt="2021-05-06T10:26:42.393" v="2500" actId="26606"/>
          <ac:picMkLst>
            <pc:docMk/>
            <pc:sldMk cId="522768678" sldId="357"/>
            <ac:picMk id="5" creationId="{B6E60F74-CD41-4C45-B4A0-E280BD918E83}"/>
          </ac:picMkLst>
        </pc:picChg>
      </pc:sldChg>
      <pc:sldChg chg="modSp">
        <pc:chgData name="Katie Newby" userId="0bc41730-dad9-4495-9334-bc8fc5a92e7d" providerId="ADAL" clId="{156668DA-667E-495A-B19C-B6B16A2A0B18}" dt="2021-05-06T11:44:53.145" v="4065" actId="20577"/>
        <pc:sldMkLst>
          <pc:docMk/>
          <pc:sldMk cId="2273996577" sldId="358"/>
        </pc:sldMkLst>
        <pc:spChg chg="mod">
          <ac:chgData name="Katie Newby" userId="0bc41730-dad9-4495-9334-bc8fc5a92e7d" providerId="ADAL" clId="{156668DA-667E-495A-B19C-B6B16A2A0B18}" dt="2021-05-06T11:44:53.145" v="4065" actId="20577"/>
          <ac:spMkLst>
            <pc:docMk/>
            <pc:sldMk cId="2273996577" sldId="358"/>
            <ac:spMk id="3" creationId="{DA35E507-EBC5-492C-A11F-04674A821A73}"/>
          </ac:spMkLst>
        </pc:spChg>
      </pc:sldChg>
      <pc:sldChg chg="modSp modNotesTx">
        <pc:chgData name="Katie Newby" userId="0bc41730-dad9-4495-9334-bc8fc5a92e7d" providerId="ADAL" clId="{156668DA-667E-495A-B19C-B6B16A2A0B18}" dt="2021-05-06T13:04:36.635" v="4542" actId="20577"/>
        <pc:sldMkLst>
          <pc:docMk/>
          <pc:sldMk cId="3473132018" sldId="359"/>
        </pc:sldMkLst>
        <pc:spChg chg="mod">
          <ac:chgData name="Katie Newby" userId="0bc41730-dad9-4495-9334-bc8fc5a92e7d" providerId="ADAL" clId="{156668DA-667E-495A-B19C-B6B16A2A0B18}" dt="2021-05-06T11:15:46.042" v="3196" actId="1076"/>
          <ac:spMkLst>
            <pc:docMk/>
            <pc:sldMk cId="3473132018" sldId="359"/>
            <ac:spMk id="2" creationId="{FECA582F-1BEA-4332-AEC9-06730E7CF3D5}"/>
          </ac:spMkLst>
        </pc:spChg>
        <pc:spChg chg="mod">
          <ac:chgData name="Katie Newby" userId="0bc41730-dad9-4495-9334-bc8fc5a92e7d" providerId="ADAL" clId="{156668DA-667E-495A-B19C-B6B16A2A0B18}" dt="2021-05-06T11:28:15.555" v="4018" actId="15"/>
          <ac:spMkLst>
            <pc:docMk/>
            <pc:sldMk cId="3473132018" sldId="359"/>
            <ac:spMk id="3" creationId="{DA35E507-EBC5-492C-A11F-04674A821A73}"/>
          </ac:spMkLst>
        </pc:spChg>
      </pc:sldChg>
      <pc:sldChg chg="modSp modNotesTx">
        <pc:chgData name="Katie Newby" userId="0bc41730-dad9-4495-9334-bc8fc5a92e7d" providerId="ADAL" clId="{156668DA-667E-495A-B19C-B6B16A2A0B18}" dt="2021-05-06T11:50:00.433" v="4214" actId="20577"/>
        <pc:sldMkLst>
          <pc:docMk/>
          <pc:sldMk cId="3734000094" sldId="360"/>
        </pc:sldMkLst>
        <pc:spChg chg="mod">
          <ac:chgData name="Katie Newby" userId="0bc41730-dad9-4495-9334-bc8fc5a92e7d" providerId="ADAL" clId="{156668DA-667E-495A-B19C-B6B16A2A0B18}" dt="2021-05-06T11:28:23.151" v="4019" actId="1076"/>
          <ac:spMkLst>
            <pc:docMk/>
            <pc:sldMk cId="3734000094" sldId="360"/>
            <ac:spMk id="2" creationId="{FECA582F-1BEA-4332-AEC9-06730E7CF3D5}"/>
          </ac:spMkLst>
        </pc:spChg>
        <pc:spChg chg="mod">
          <ac:chgData name="Katie Newby" userId="0bc41730-dad9-4495-9334-bc8fc5a92e7d" providerId="ADAL" clId="{156668DA-667E-495A-B19C-B6B16A2A0B18}" dt="2021-05-06T11:50:00.433" v="4214" actId="20577"/>
          <ac:spMkLst>
            <pc:docMk/>
            <pc:sldMk cId="3734000094" sldId="360"/>
            <ac:spMk id="3" creationId="{DA35E507-EBC5-492C-A11F-04674A821A73}"/>
          </ac:spMkLst>
        </pc:spChg>
      </pc:sldChg>
      <pc:sldChg chg="addSp delSp modSp add mod setBg">
        <pc:chgData name="Katie Newby" userId="0bc41730-dad9-4495-9334-bc8fc5a92e7d" providerId="ADAL" clId="{156668DA-667E-495A-B19C-B6B16A2A0B18}" dt="2021-05-06T12:00:18.008" v="4351" actId="27614"/>
        <pc:sldMkLst>
          <pc:docMk/>
          <pc:sldMk cId="703711918" sldId="361"/>
        </pc:sldMkLst>
        <pc:spChg chg="del mod ord">
          <ac:chgData name="Katie Newby" userId="0bc41730-dad9-4495-9334-bc8fc5a92e7d" providerId="ADAL" clId="{156668DA-667E-495A-B19C-B6B16A2A0B18}" dt="2021-05-06T11:59:30.886" v="4337" actId="478"/>
          <ac:spMkLst>
            <pc:docMk/>
            <pc:sldMk cId="703711918" sldId="361"/>
            <ac:spMk id="2" creationId="{36C8DC48-EC44-4CA8-88B4-0D5DD919F56A}"/>
          </ac:spMkLst>
        </pc:spChg>
        <pc:spChg chg="del">
          <ac:chgData name="Katie Newby" userId="0bc41730-dad9-4495-9334-bc8fc5a92e7d" providerId="ADAL" clId="{156668DA-667E-495A-B19C-B6B16A2A0B18}" dt="2021-05-06T11:56:47.772" v="4316" actId="478"/>
          <ac:spMkLst>
            <pc:docMk/>
            <pc:sldMk cId="703711918" sldId="361"/>
            <ac:spMk id="3" creationId="{D4AADD21-870B-4682-AFD9-F8137D3018B4}"/>
          </ac:spMkLst>
        </pc:spChg>
        <pc:spChg chg="del">
          <ac:chgData name="Katie Newby" userId="0bc41730-dad9-4495-9334-bc8fc5a92e7d" providerId="ADAL" clId="{156668DA-667E-495A-B19C-B6B16A2A0B18}" dt="2021-05-06T11:56:39.126" v="4313" actId="478"/>
          <ac:spMkLst>
            <pc:docMk/>
            <pc:sldMk cId="703711918" sldId="361"/>
            <ac:spMk id="4" creationId="{33B7FEF8-363B-42AB-AC58-40BF5EBC2DA2}"/>
          </ac:spMkLst>
        </pc:spChg>
        <pc:spChg chg="add del mod">
          <ac:chgData name="Katie Newby" userId="0bc41730-dad9-4495-9334-bc8fc5a92e7d" providerId="ADAL" clId="{156668DA-667E-495A-B19C-B6B16A2A0B18}" dt="2021-05-06T12:00:06.946" v="4349" actId="478"/>
          <ac:spMkLst>
            <pc:docMk/>
            <pc:sldMk cId="703711918" sldId="361"/>
            <ac:spMk id="8" creationId="{8F7A99B2-6759-4B80-B8FD-5EA92A4EBFBA}"/>
          </ac:spMkLst>
        </pc:spChg>
        <pc:spChg chg="add del">
          <ac:chgData name="Katie Newby" userId="0bc41730-dad9-4495-9334-bc8fc5a92e7d" providerId="ADAL" clId="{156668DA-667E-495A-B19C-B6B16A2A0B18}" dt="2021-05-06T11:58:30.731" v="4330" actId="26606"/>
          <ac:spMkLst>
            <pc:docMk/>
            <pc:sldMk cId="703711918" sldId="361"/>
            <ac:spMk id="10" creationId="{37C89E4B-3C9F-44B9-8B86-D9E3D112D8EC}"/>
          </ac:spMkLst>
        </pc:spChg>
        <pc:spChg chg="add del">
          <ac:chgData name="Katie Newby" userId="0bc41730-dad9-4495-9334-bc8fc5a92e7d" providerId="ADAL" clId="{156668DA-667E-495A-B19C-B6B16A2A0B18}" dt="2021-05-06T11:59:17.414" v="4334" actId="26606"/>
          <ac:spMkLst>
            <pc:docMk/>
            <pc:sldMk cId="703711918" sldId="361"/>
            <ac:spMk id="11" creationId="{37C89E4B-3C9F-44B9-8B86-D9E3D112D8EC}"/>
          </ac:spMkLst>
        </pc:spChg>
        <pc:spChg chg="add del">
          <ac:chgData name="Katie Newby" userId="0bc41730-dad9-4495-9334-bc8fc5a92e7d" providerId="ADAL" clId="{156668DA-667E-495A-B19C-B6B16A2A0B18}" dt="2021-05-06T12:00:14.290" v="4350" actId="26606"/>
          <ac:spMkLst>
            <pc:docMk/>
            <pc:sldMk cId="703711918" sldId="361"/>
            <ac:spMk id="17" creationId="{C3896A03-3945-419A-B66B-4EE266EDD152}"/>
          </ac:spMkLst>
        </pc:spChg>
        <pc:spChg chg="add del">
          <ac:chgData name="Katie Newby" userId="0bc41730-dad9-4495-9334-bc8fc5a92e7d" providerId="ADAL" clId="{156668DA-667E-495A-B19C-B6B16A2A0B18}" dt="2021-05-06T12:00:14.290" v="4350" actId="26606"/>
          <ac:spMkLst>
            <pc:docMk/>
            <pc:sldMk cId="703711918" sldId="361"/>
            <ac:spMk id="18" creationId="{B34F5AD2-EDBD-4BBD-A55C-EAFFD0C7097A}"/>
          </ac:spMkLst>
        </pc:spChg>
        <pc:spChg chg="add">
          <ac:chgData name="Katie Newby" userId="0bc41730-dad9-4495-9334-bc8fc5a92e7d" providerId="ADAL" clId="{156668DA-667E-495A-B19C-B6B16A2A0B18}" dt="2021-05-06T12:00:14.290" v="4350" actId="26606"/>
          <ac:spMkLst>
            <pc:docMk/>
            <pc:sldMk cId="703711918" sldId="361"/>
            <ac:spMk id="20" creationId="{32BC26D8-82FB-445E-AA49-62A77D7C1EE0}"/>
          </ac:spMkLst>
        </pc:spChg>
        <pc:spChg chg="add">
          <ac:chgData name="Katie Newby" userId="0bc41730-dad9-4495-9334-bc8fc5a92e7d" providerId="ADAL" clId="{156668DA-667E-495A-B19C-B6B16A2A0B18}" dt="2021-05-06T12:00:14.290" v="4350" actId="26606"/>
          <ac:spMkLst>
            <pc:docMk/>
            <pc:sldMk cId="703711918" sldId="361"/>
            <ac:spMk id="21" creationId="{CB44330D-EA18-4254-AA95-EB49948539B8}"/>
          </ac:spMkLst>
        </pc:spChg>
        <pc:spChg chg="add del">
          <ac:chgData name="Katie Newby" userId="0bc41730-dad9-4495-9334-bc8fc5a92e7d" providerId="ADAL" clId="{156668DA-667E-495A-B19C-B6B16A2A0B18}" dt="2021-05-06T11:59:45.666" v="4342" actId="26606"/>
          <ac:spMkLst>
            <pc:docMk/>
            <pc:sldMk cId="703711918" sldId="361"/>
            <ac:spMk id="23" creationId="{42A4FC2C-047E-45A5-965D-8E1E3BF09BC6}"/>
          </ac:spMkLst>
        </pc:spChg>
        <pc:spChg chg="add del">
          <ac:chgData name="Katie Newby" userId="0bc41730-dad9-4495-9334-bc8fc5a92e7d" providerId="ADAL" clId="{156668DA-667E-495A-B19C-B6B16A2A0B18}" dt="2021-05-06T11:59:56.187" v="4344" actId="26606"/>
          <ac:spMkLst>
            <pc:docMk/>
            <pc:sldMk cId="703711918" sldId="361"/>
            <ac:spMk id="25" creationId="{CB44330D-EA18-4254-AA95-EB49948539B8}"/>
          </ac:spMkLst>
        </pc:spChg>
        <pc:spChg chg="add del">
          <ac:chgData name="Katie Newby" userId="0bc41730-dad9-4495-9334-bc8fc5a92e7d" providerId="ADAL" clId="{156668DA-667E-495A-B19C-B6B16A2A0B18}" dt="2021-05-06T11:59:56.187" v="4344" actId="26606"/>
          <ac:spMkLst>
            <pc:docMk/>
            <pc:sldMk cId="703711918" sldId="361"/>
            <ac:spMk id="26" creationId="{32BC26D8-82FB-445E-AA49-62A77D7C1EE0}"/>
          </ac:spMkLst>
        </pc:spChg>
        <pc:spChg chg="add del">
          <ac:chgData name="Katie Newby" userId="0bc41730-dad9-4495-9334-bc8fc5a92e7d" providerId="ADAL" clId="{156668DA-667E-495A-B19C-B6B16A2A0B18}" dt="2021-05-06T12:00:03.979" v="4347" actId="26606"/>
          <ac:spMkLst>
            <pc:docMk/>
            <pc:sldMk cId="703711918" sldId="361"/>
            <ac:spMk id="28" creationId="{3B432D73-5C38-474F-AF96-A3228731BF36}"/>
          </ac:spMkLst>
        </pc:spChg>
        <pc:picChg chg="add del mod">
          <ac:chgData name="Katie Newby" userId="0bc41730-dad9-4495-9334-bc8fc5a92e7d" providerId="ADAL" clId="{156668DA-667E-495A-B19C-B6B16A2A0B18}" dt="2021-05-06T11:59:05.226" v="4331" actId="478"/>
          <ac:picMkLst>
            <pc:docMk/>
            <pc:sldMk cId="703711918" sldId="361"/>
            <ac:picMk id="5" creationId="{6038203F-7F4D-48A3-9E61-1C93374F4F28}"/>
          </ac:picMkLst>
        </pc:picChg>
        <pc:picChg chg="add del mod">
          <ac:chgData name="Katie Newby" userId="0bc41730-dad9-4495-9334-bc8fc5a92e7d" providerId="ADAL" clId="{156668DA-667E-495A-B19C-B6B16A2A0B18}" dt="2021-05-06T12:00:18.008" v="4351" actId="27614"/>
          <ac:picMkLst>
            <pc:docMk/>
            <pc:sldMk cId="703711918" sldId="361"/>
            <ac:picMk id="6" creationId="{2574DFC1-066C-49B5-B3F6-5DDE9F266D67}"/>
          </ac:picMkLst>
        </pc:picChg>
        <pc:cxnChg chg="add del">
          <ac:chgData name="Katie Newby" userId="0bc41730-dad9-4495-9334-bc8fc5a92e7d" providerId="ADAL" clId="{156668DA-667E-495A-B19C-B6B16A2A0B18}" dt="2021-05-06T11:58:30.731" v="4330" actId="26606"/>
          <ac:cxnSpMkLst>
            <pc:docMk/>
            <pc:sldMk cId="703711918" sldId="361"/>
            <ac:cxnSpMk id="12" creationId="{AA2EAA10-076F-46BD-8F0F-B9A2FB77A85C}"/>
          </ac:cxnSpMkLst>
        </pc:cxnChg>
        <pc:cxnChg chg="add del">
          <ac:chgData name="Katie Newby" userId="0bc41730-dad9-4495-9334-bc8fc5a92e7d" providerId="ADAL" clId="{156668DA-667E-495A-B19C-B6B16A2A0B18}" dt="2021-05-06T11:59:17.414" v="4334" actId="26606"/>
          <ac:cxnSpMkLst>
            <pc:docMk/>
            <pc:sldMk cId="703711918" sldId="361"/>
            <ac:cxnSpMk id="13" creationId="{AA2EAA10-076F-46BD-8F0F-B9A2FB77A85C}"/>
          </ac:cxnSpMkLst>
        </pc:cxnChg>
        <pc:cxnChg chg="add del">
          <ac:chgData name="Katie Newby" userId="0bc41730-dad9-4495-9334-bc8fc5a92e7d" providerId="ADAL" clId="{156668DA-667E-495A-B19C-B6B16A2A0B18}" dt="2021-05-06T11:58:30.731" v="4330" actId="26606"/>
          <ac:cxnSpMkLst>
            <pc:docMk/>
            <pc:sldMk cId="703711918" sldId="361"/>
            <ac:cxnSpMk id="14" creationId="{D891E407-403B-4764-86C9-33A56D3BCAA3}"/>
          </ac:cxnSpMkLst>
        </pc:cxnChg>
        <pc:cxnChg chg="add del">
          <ac:chgData name="Katie Newby" userId="0bc41730-dad9-4495-9334-bc8fc5a92e7d" providerId="ADAL" clId="{156668DA-667E-495A-B19C-B6B16A2A0B18}" dt="2021-05-06T11:59:17.414" v="4334" actId="26606"/>
          <ac:cxnSpMkLst>
            <pc:docMk/>
            <pc:sldMk cId="703711918" sldId="361"/>
            <ac:cxnSpMk id="15" creationId="{D891E407-403B-4764-86C9-33A56D3BCAA3}"/>
          </ac:cxnSpMkLst>
        </pc:cxnChg>
      </pc:sldChg>
      <pc:sldMasterChg chg="delSldLayout">
        <pc:chgData name="Katie Newby" userId="0bc41730-dad9-4495-9334-bc8fc5a92e7d" providerId="ADAL" clId="{156668DA-667E-495A-B19C-B6B16A2A0B18}" dt="2021-05-05T12:35:56.555" v="1217" actId="2696"/>
        <pc:sldMasterMkLst>
          <pc:docMk/>
          <pc:sldMasterMk cId="1619008365" sldId="2147483648"/>
        </pc:sldMasterMkLst>
        <pc:sldLayoutChg chg="del">
          <pc:chgData name="Katie Newby" userId="0bc41730-dad9-4495-9334-bc8fc5a92e7d" providerId="ADAL" clId="{156668DA-667E-495A-B19C-B6B16A2A0B18}" dt="2021-05-05T12:35:56.555" v="1217" actId="2696"/>
          <pc:sldLayoutMkLst>
            <pc:docMk/>
            <pc:sldMasterMk cId="1619008365" sldId="2147483648"/>
            <pc:sldLayoutMk cId="3431720508" sldId="2147483724"/>
          </pc:sldLayoutMkLst>
        </pc:sldLayoutChg>
      </pc:sldMasterChg>
    </pc:docChg>
  </pc:docChgLst>
  <pc:docChgLst>
    <pc:chgData name="Katie Newby" userId="0bc41730-dad9-4495-9334-bc8fc5a92e7d" providerId="ADAL" clId="{B34FDB56-9CF1-4295-A9C9-7DEEE9B46986}"/>
    <pc:docChg chg="undo custSel modSld">
      <pc:chgData name="Katie Newby" userId="0bc41730-dad9-4495-9334-bc8fc5a92e7d" providerId="ADAL" clId="{B34FDB56-9CF1-4295-A9C9-7DEEE9B46986}" dt="2020-07-08T11:15:58.434" v="276" actId="1076"/>
      <pc:docMkLst>
        <pc:docMk/>
      </pc:docMkLst>
      <pc:sldChg chg="addSp delSp modSp">
        <pc:chgData name="Katie Newby" userId="0bc41730-dad9-4495-9334-bc8fc5a92e7d" providerId="ADAL" clId="{B34FDB56-9CF1-4295-A9C9-7DEEE9B46986}" dt="2020-07-08T11:13:08.960" v="208" actId="27614"/>
        <pc:sldMkLst>
          <pc:docMk/>
          <pc:sldMk cId="3081354765" sldId="285"/>
        </pc:sldMkLst>
        <pc:spChg chg="mod">
          <ac:chgData name="Katie Newby" userId="0bc41730-dad9-4495-9334-bc8fc5a92e7d" providerId="ADAL" clId="{B34FDB56-9CF1-4295-A9C9-7DEEE9B46986}" dt="2020-07-08T11:13:04.879" v="206" actId="26606"/>
          <ac:spMkLst>
            <pc:docMk/>
            <pc:sldMk cId="3081354765" sldId="285"/>
            <ac:spMk id="2" creationId="{D66D9BC4-1B4F-2649-8532-D243B4E81DCF}"/>
          </ac:spMkLst>
        </pc:spChg>
        <pc:spChg chg="add del mod">
          <ac:chgData name="Katie Newby" userId="0bc41730-dad9-4495-9334-bc8fc5a92e7d" providerId="ADAL" clId="{B34FDB56-9CF1-4295-A9C9-7DEEE9B46986}" dt="2020-07-08T11:12:58.344" v="205"/>
          <ac:spMkLst>
            <pc:docMk/>
            <pc:sldMk cId="3081354765" sldId="285"/>
            <ac:spMk id="4" creationId="{CE0D1D2F-4D78-4E7B-BF9B-D818F4A263D0}"/>
          </ac:spMkLst>
        </pc:spChg>
        <pc:spChg chg="del">
          <ac:chgData name="Katie Newby" userId="0bc41730-dad9-4495-9334-bc8fc5a92e7d" providerId="ADAL" clId="{B34FDB56-9CF1-4295-A9C9-7DEEE9B46986}" dt="2020-07-08T11:13:04.879" v="206" actId="26606"/>
          <ac:spMkLst>
            <pc:docMk/>
            <pc:sldMk cId="3081354765" sldId="285"/>
            <ac:spMk id="19" creationId="{3873B707-463F-40B0-8227-E8CC6C67EB25}"/>
          </ac:spMkLst>
        </pc:spChg>
        <pc:spChg chg="del">
          <ac:chgData name="Katie Newby" userId="0bc41730-dad9-4495-9334-bc8fc5a92e7d" providerId="ADAL" clId="{B34FDB56-9CF1-4295-A9C9-7DEEE9B46986}" dt="2020-07-08T11:13:04.879" v="206" actId="26606"/>
          <ac:spMkLst>
            <pc:docMk/>
            <pc:sldMk cId="3081354765" sldId="285"/>
            <ac:spMk id="21" creationId="{C13237C8-E62C-4F0D-A318-BD6FB6C2D138}"/>
          </ac:spMkLst>
        </pc:spChg>
        <pc:spChg chg="del">
          <ac:chgData name="Katie Newby" userId="0bc41730-dad9-4495-9334-bc8fc5a92e7d" providerId="ADAL" clId="{B34FDB56-9CF1-4295-A9C9-7DEEE9B46986}" dt="2020-07-08T11:13:04.879" v="206" actId="26606"/>
          <ac:spMkLst>
            <pc:docMk/>
            <pc:sldMk cId="3081354765" sldId="285"/>
            <ac:spMk id="23" creationId="{19C9EAEA-39D0-4B0E-A0EB-51E7B26740B1}"/>
          </ac:spMkLst>
        </pc:spChg>
        <pc:spChg chg="del">
          <ac:chgData name="Katie Newby" userId="0bc41730-dad9-4495-9334-bc8fc5a92e7d" providerId="ADAL" clId="{B34FDB56-9CF1-4295-A9C9-7DEEE9B46986}" dt="2020-07-08T11:13:04.879" v="206" actId="26606"/>
          <ac:spMkLst>
            <pc:docMk/>
            <pc:sldMk cId="3081354765" sldId="285"/>
            <ac:spMk id="25" creationId="{8CB5D2D7-DF65-4E86-BFBA-FFB9B5ACEB64}"/>
          </ac:spMkLst>
        </pc:spChg>
        <pc:spChg chg="del">
          <ac:chgData name="Katie Newby" userId="0bc41730-dad9-4495-9334-bc8fc5a92e7d" providerId="ADAL" clId="{B34FDB56-9CF1-4295-A9C9-7DEEE9B46986}" dt="2020-07-08T11:13:04.879" v="206" actId="26606"/>
          <ac:spMkLst>
            <pc:docMk/>
            <pc:sldMk cId="3081354765" sldId="285"/>
            <ac:spMk id="29" creationId="{AAAE94E3-A7DB-4868-B1E3-E49703488BBC}"/>
          </ac:spMkLst>
        </pc:spChg>
        <pc:spChg chg="add">
          <ac:chgData name="Katie Newby" userId="0bc41730-dad9-4495-9334-bc8fc5a92e7d" providerId="ADAL" clId="{B34FDB56-9CF1-4295-A9C9-7DEEE9B46986}" dt="2020-07-08T11:13:04.879" v="206" actId="26606"/>
          <ac:spMkLst>
            <pc:docMk/>
            <pc:sldMk cId="3081354765" sldId="285"/>
            <ac:spMk id="36" creationId="{6ECA6DCB-B7E1-40A9-9524-540C6DA40B1B}"/>
          </ac:spMkLst>
        </pc:spChg>
        <pc:spChg chg="add">
          <ac:chgData name="Katie Newby" userId="0bc41730-dad9-4495-9334-bc8fc5a92e7d" providerId="ADAL" clId="{B34FDB56-9CF1-4295-A9C9-7DEEE9B46986}" dt="2020-07-08T11:13:04.879" v="206" actId="26606"/>
          <ac:spMkLst>
            <pc:docMk/>
            <pc:sldMk cId="3081354765" sldId="285"/>
            <ac:spMk id="42" creationId="{3873B707-463F-40B0-8227-E8CC6C67EB25}"/>
          </ac:spMkLst>
        </pc:spChg>
        <pc:spChg chg="add">
          <ac:chgData name="Katie Newby" userId="0bc41730-dad9-4495-9334-bc8fc5a92e7d" providerId="ADAL" clId="{B34FDB56-9CF1-4295-A9C9-7DEEE9B46986}" dt="2020-07-08T11:13:04.879" v="206" actId="26606"/>
          <ac:spMkLst>
            <pc:docMk/>
            <pc:sldMk cId="3081354765" sldId="285"/>
            <ac:spMk id="44" creationId="{C13237C8-E62C-4F0D-A318-BD6FB6C2D138}"/>
          </ac:spMkLst>
        </pc:spChg>
        <pc:spChg chg="add">
          <ac:chgData name="Katie Newby" userId="0bc41730-dad9-4495-9334-bc8fc5a92e7d" providerId="ADAL" clId="{B34FDB56-9CF1-4295-A9C9-7DEEE9B46986}" dt="2020-07-08T11:13:04.879" v="206" actId="26606"/>
          <ac:spMkLst>
            <pc:docMk/>
            <pc:sldMk cId="3081354765" sldId="285"/>
            <ac:spMk id="46" creationId="{19C9EAEA-39D0-4B0E-A0EB-51E7B26740B1}"/>
          </ac:spMkLst>
        </pc:spChg>
        <pc:spChg chg="add">
          <ac:chgData name="Katie Newby" userId="0bc41730-dad9-4495-9334-bc8fc5a92e7d" providerId="ADAL" clId="{B34FDB56-9CF1-4295-A9C9-7DEEE9B46986}" dt="2020-07-08T11:13:04.879" v="206" actId="26606"/>
          <ac:spMkLst>
            <pc:docMk/>
            <pc:sldMk cId="3081354765" sldId="285"/>
            <ac:spMk id="48" creationId="{8CB5D2D7-DF65-4E86-BFBA-FFB9B5ACEB64}"/>
          </ac:spMkLst>
        </pc:spChg>
        <pc:grpChg chg="del">
          <ac:chgData name="Katie Newby" userId="0bc41730-dad9-4495-9334-bc8fc5a92e7d" providerId="ADAL" clId="{B34FDB56-9CF1-4295-A9C9-7DEEE9B46986}" dt="2020-07-08T11:13:04.879" v="206" actId="26606"/>
          <ac:grpSpMkLst>
            <pc:docMk/>
            <pc:sldMk cId="3081354765" sldId="285"/>
            <ac:grpSpMk id="30" creationId="{1DE889C7-FAD6-4397-98E2-05D503484459}"/>
          </ac:grpSpMkLst>
        </pc:grpChg>
        <pc:grpChg chg="add">
          <ac:chgData name="Katie Newby" userId="0bc41730-dad9-4495-9334-bc8fc5a92e7d" providerId="ADAL" clId="{B34FDB56-9CF1-4295-A9C9-7DEEE9B46986}" dt="2020-07-08T11:13:04.879" v="206" actId="26606"/>
          <ac:grpSpMkLst>
            <pc:docMk/>
            <pc:sldMk cId="3081354765" sldId="285"/>
            <ac:grpSpMk id="38" creationId="{1DE889C7-FAD6-4397-98E2-05D503484459}"/>
          </ac:grpSpMkLst>
        </pc:grpChg>
        <pc:picChg chg="add del mod">
          <ac:chgData name="Katie Newby" userId="0bc41730-dad9-4495-9334-bc8fc5a92e7d" providerId="ADAL" clId="{B34FDB56-9CF1-4295-A9C9-7DEEE9B46986}" dt="2020-07-08T11:13:08.781" v="207" actId="27614"/>
          <ac:picMkLst>
            <pc:docMk/>
            <pc:sldMk cId="3081354765" sldId="285"/>
            <ac:picMk id="6" creationId="{40DDF8B6-6DE0-49C6-ACC3-800E7B41B286}"/>
          </ac:picMkLst>
        </pc:picChg>
        <pc:picChg chg="mod ord">
          <ac:chgData name="Katie Newby" userId="0bc41730-dad9-4495-9334-bc8fc5a92e7d" providerId="ADAL" clId="{B34FDB56-9CF1-4295-A9C9-7DEEE9B46986}" dt="2020-07-08T11:13:08.960" v="208" actId="27614"/>
          <ac:picMkLst>
            <pc:docMk/>
            <pc:sldMk cId="3081354765" sldId="285"/>
            <ac:picMk id="8" creationId="{2127B453-CB19-4D94-8321-3F3B4CD49375}"/>
          </ac:picMkLst>
        </pc:picChg>
        <pc:picChg chg="add del">
          <ac:chgData name="Katie Newby" userId="0bc41730-dad9-4495-9334-bc8fc5a92e7d" providerId="ADAL" clId="{B34FDB56-9CF1-4295-A9C9-7DEEE9B46986}" dt="2020-07-08T11:12:57.897" v="204"/>
          <ac:picMkLst>
            <pc:docMk/>
            <pc:sldMk cId="3081354765" sldId="285"/>
            <ac:picMk id="15" creationId="{D68B7567-AF15-420C-99DB-8B5E79E0486F}"/>
          </ac:picMkLst>
        </pc:picChg>
      </pc:sldChg>
      <pc:sldChg chg="addSp delSp modSp">
        <pc:chgData name="Katie Newby" userId="0bc41730-dad9-4495-9334-bc8fc5a92e7d" providerId="ADAL" clId="{B34FDB56-9CF1-4295-A9C9-7DEEE9B46986}" dt="2020-07-08T11:15:58.434" v="276" actId="1076"/>
        <pc:sldMkLst>
          <pc:docMk/>
          <pc:sldMk cId="890346910" sldId="290"/>
        </pc:sldMkLst>
        <pc:spChg chg="mod">
          <ac:chgData name="Katie Newby" userId="0bc41730-dad9-4495-9334-bc8fc5a92e7d" providerId="ADAL" clId="{B34FDB56-9CF1-4295-A9C9-7DEEE9B46986}" dt="2020-07-08T11:14:10.624" v="231" actId="20577"/>
          <ac:spMkLst>
            <pc:docMk/>
            <pc:sldMk cId="890346910" sldId="290"/>
            <ac:spMk id="2" creationId="{1B133B73-4C26-B74F-84FE-36870F9E6B80}"/>
          </ac:spMkLst>
        </pc:spChg>
        <pc:spChg chg="add mod">
          <ac:chgData name="Katie Newby" userId="0bc41730-dad9-4495-9334-bc8fc5a92e7d" providerId="ADAL" clId="{B34FDB56-9CF1-4295-A9C9-7DEEE9B46986}" dt="2020-07-08T11:15:58.434" v="276" actId="1076"/>
          <ac:spMkLst>
            <pc:docMk/>
            <pc:sldMk cId="890346910" sldId="290"/>
            <ac:spMk id="4" creationId="{F3793738-164D-4282-BA89-2E6B62F62FC6}"/>
          </ac:spMkLst>
        </pc:spChg>
        <pc:picChg chg="add del mod">
          <ac:chgData name="Katie Newby" userId="0bc41730-dad9-4495-9334-bc8fc5a92e7d" providerId="ADAL" clId="{B34FDB56-9CF1-4295-A9C9-7DEEE9B46986}" dt="2020-07-08T11:15:23.115" v="269"/>
          <ac:picMkLst>
            <pc:docMk/>
            <pc:sldMk cId="890346910" sldId="290"/>
            <ac:picMk id="3" creationId="{60F3C316-FDD9-464A-8D46-883B7F1293C1}"/>
          </ac:picMkLst>
        </pc:picChg>
      </pc:sldChg>
      <pc:sldChg chg="addSp delSp modSp">
        <pc:chgData name="Katie Newby" userId="0bc41730-dad9-4495-9334-bc8fc5a92e7d" providerId="ADAL" clId="{B34FDB56-9CF1-4295-A9C9-7DEEE9B46986}" dt="2020-07-08T11:14:59.519" v="265"/>
        <pc:sldMkLst>
          <pc:docMk/>
          <pc:sldMk cId="1718004908" sldId="329"/>
        </pc:sldMkLst>
        <pc:spChg chg="add del mod">
          <ac:chgData name="Katie Newby" userId="0bc41730-dad9-4495-9334-bc8fc5a92e7d" providerId="ADAL" clId="{B34FDB56-9CF1-4295-A9C9-7DEEE9B46986}" dt="2020-07-08T11:14:59.519" v="265"/>
          <ac:spMkLst>
            <pc:docMk/>
            <pc:sldMk cId="1718004908" sldId="329"/>
            <ac:spMk id="2" creationId="{67E69774-D9DE-49FE-9DF9-C56D36DC5347}"/>
          </ac:spMkLst>
        </pc:spChg>
      </pc:sldChg>
      <pc:sldChg chg="modSp">
        <pc:chgData name="Katie Newby" userId="0bc41730-dad9-4495-9334-bc8fc5a92e7d" providerId="ADAL" clId="{B34FDB56-9CF1-4295-A9C9-7DEEE9B46986}" dt="2020-07-08T11:12:06.008" v="197" actId="14100"/>
        <pc:sldMkLst>
          <pc:docMk/>
          <pc:sldMk cId="774032624" sldId="343"/>
        </pc:sldMkLst>
        <pc:spChg chg="mod">
          <ac:chgData name="Katie Newby" userId="0bc41730-dad9-4495-9334-bc8fc5a92e7d" providerId="ADAL" clId="{B34FDB56-9CF1-4295-A9C9-7DEEE9B46986}" dt="2020-07-08T11:12:06.008" v="197" actId="14100"/>
          <ac:spMkLst>
            <pc:docMk/>
            <pc:sldMk cId="774032624" sldId="343"/>
            <ac:spMk id="3" creationId="{8DE96675-20BE-5B48-A80C-3CEC14C7499E}"/>
          </ac:spMkLst>
        </pc:spChg>
      </pc:sldChg>
      <pc:sldChg chg="modSp">
        <pc:chgData name="Katie Newby" userId="0bc41730-dad9-4495-9334-bc8fc5a92e7d" providerId="ADAL" clId="{B34FDB56-9CF1-4295-A9C9-7DEEE9B46986}" dt="2020-07-08T11:13:30.237" v="221" actId="20577"/>
        <pc:sldMkLst>
          <pc:docMk/>
          <pc:sldMk cId="438646966" sldId="344"/>
        </pc:sldMkLst>
        <pc:spChg chg="mod">
          <ac:chgData name="Katie Newby" userId="0bc41730-dad9-4495-9334-bc8fc5a92e7d" providerId="ADAL" clId="{B34FDB56-9CF1-4295-A9C9-7DEEE9B46986}" dt="2020-07-08T11:13:30.237" v="221" actId="20577"/>
          <ac:spMkLst>
            <pc:docMk/>
            <pc:sldMk cId="438646966" sldId="344"/>
            <ac:spMk id="3" creationId="{AEBE0425-C498-CC41-9C25-B4CA37A300CB}"/>
          </ac:spMkLst>
        </pc:spChg>
      </pc:sldChg>
    </pc:docChg>
  </pc:docChgLst>
  <pc:docChgLst>
    <pc:chgData name="Katie Newby" userId="0bc41730-dad9-4495-9334-bc8fc5a92e7d" providerId="ADAL" clId="{4DC0764F-80DA-4490-9E4E-C7F833D61709}"/>
    <pc:docChg chg="undo custSel mod addSld delSld modSld modNotesMaster modHandout">
      <pc:chgData name="Katie Newby" userId="0bc41730-dad9-4495-9334-bc8fc5a92e7d" providerId="ADAL" clId="{4DC0764F-80DA-4490-9E4E-C7F833D61709}" dt="2021-11-05T12:42:16.418" v="11402" actId="1076"/>
      <pc:docMkLst>
        <pc:docMk/>
      </pc:docMkLst>
      <pc:sldChg chg="modSp del">
        <pc:chgData name="Katie Newby" userId="0bc41730-dad9-4495-9334-bc8fc5a92e7d" providerId="ADAL" clId="{4DC0764F-80DA-4490-9E4E-C7F833D61709}" dt="2021-11-01T09:12:59.471" v="10261" actId="27636"/>
        <pc:sldMkLst>
          <pc:docMk/>
          <pc:sldMk cId="0" sldId="256"/>
        </pc:sldMkLst>
        <pc:spChg chg="mod">
          <ac:chgData name="Katie Newby" userId="0bc41730-dad9-4495-9334-bc8fc5a92e7d" providerId="ADAL" clId="{4DC0764F-80DA-4490-9E4E-C7F833D61709}" dt="2021-11-01T09:12:59.471" v="10261" actId="27636"/>
          <ac:spMkLst>
            <pc:docMk/>
            <pc:sldMk cId="0" sldId="256"/>
            <ac:spMk id="42" creationId="{00000000-0000-0000-0000-000000000000}"/>
          </ac:spMkLst>
        </pc:spChg>
      </pc:sldChg>
      <pc:sldChg chg="del">
        <pc:chgData name="Katie Newby" userId="0bc41730-dad9-4495-9334-bc8fc5a92e7d" providerId="ADAL" clId="{4DC0764F-80DA-4490-9E4E-C7F833D61709}" dt="2021-11-01T09:12:55.227" v="10260"/>
        <pc:sldMkLst>
          <pc:docMk/>
          <pc:sldMk cId="0" sldId="257"/>
        </pc:sldMkLst>
      </pc:sldChg>
      <pc:sldChg chg="del">
        <pc:chgData name="Katie Newby" userId="0bc41730-dad9-4495-9334-bc8fc5a92e7d" providerId="ADAL" clId="{4DC0764F-80DA-4490-9E4E-C7F833D61709}" dt="2021-11-01T09:12:55.227" v="10260"/>
        <pc:sldMkLst>
          <pc:docMk/>
          <pc:sldMk cId="0" sldId="258"/>
        </pc:sldMkLst>
      </pc:sldChg>
      <pc:sldChg chg="del">
        <pc:chgData name="Katie Newby" userId="0bc41730-dad9-4495-9334-bc8fc5a92e7d" providerId="ADAL" clId="{4DC0764F-80DA-4490-9E4E-C7F833D61709}" dt="2021-11-01T09:12:55.227" v="10260"/>
        <pc:sldMkLst>
          <pc:docMk/>
          <pc:sldMk cId="0" sldId="259"/>
        </pc:sldMkLst>
      </pc:sldChg>
      <pc:sldChg chg="del">
        <pc:chgData name="Katie Newby" userId="0bc41730-dad9-4495-9334-bc8fc5a92e7d" providerId="ADAL" clId="{4DC0764F-80DA-4490-9E4E-C7F833D61709}" dt="2021-11-01T09:12:55.227" v="10260"/>
        <pc:sldMkLst>
          <pc:docMk/>
          <pc:sldMk cId="0" sldId="260"/>
        </pc:sldMkLst>
      </pc:sldChg>
      <pc:sldChg chg="del">
        <pc:chgData name="Katie Newby" userId="0bc41730-dad9-4495-9334-bc8fc5a92e7d" providerId="ADAL" clId="{4DC0764F-80DA-4490-9E4E-C7F833D61709}" dt="2021-11-01T09:12:55.227" v="10260"/>
        <pc:sldMkLst>
          <pc:docMk/>
          <pc:sldMk cId="0" sldId="261"/>
        </pc:sldMkLst>
      </pc:sldChg>
      <pc:sldChg chg="modSp">
        <pc:chgData name="Katie Newby" userId="0bc41730-dad9-4495-9334-bc8fc5a92e7d" providerId="ADAL" clId="{4DC0764F-80DA-4490-9E4E-C7F833D61709}" dt="2021-10-22T14:59:05.014" v="9914" actId="20577"/>
        <pc:sldMkLst>
          <pc:docMk/>
          <pc:sldMk cId="986845083" sldId="284"/>
        </pc:sldMkLst>
        <pc:spChg chg="mod">
          <ac:chgData name="Katie Newby" userId="0bc41730-dad9-4495-9334-bc8fc5a92e7d" providerId="ADAL" clId="{4DC0764F-80DA-4490-9E4E-C7F833D61709}" dt="2021-10-22T09:43:25.538" v="14" actId="6549"/>
          <ac:spMkLst>
            <pc:docMk/>
            <pc:sldMk cId="986845083" sldId="284"/>
            <ac:spMk id="2" creationId="{659B6195-FE7C-DA4D-9BA4-B2DC51F5EA44}"/>
          </ac:spMkLst>
        </pc:spChg>
        <pc:spChg chg="mod">
          <ac:chgData name="Katie Newby" userId="0bc41730-dad9-4495-9334-bc8fc5a92e7d" providerId="ADAL" clId="{4DC0764F-80DA-4490-9E4E-C7F833D61709}" dt="2021-10-22T14:59:05.014" v="9914" actId="20577"/>
          <ac:spMkLst>
            <pc:docMk/>
            <pc:sldMk cId="986845083" sldId="284"/>
            <ac:spMk id="3" creationId="{AA8A7D38-B23F-4941-9D6B-75F3209D3073}"/>
          </ac:spMkLst>
        </pc:spChg>
      </pc:sldChg>
      <pc:sldChg chg="del">
        <pc:chgData name="Katie Newby" userId="0bc41730-dad9-4495-9334-bc8fc5a92e7d" providerId="ADAL" clId="{4DC0764F-80DA-4490-9E4E-C7F833D61709}" dt="2021-10-22T13:00:48.498" v="7081" actId="2696"/>
        <pc:sldMkLst>
          <pc:docMk/>
          <pc:sldMk cId="3081354765" sldId="285"/>
        </pc:sldMkLst>
      </pc:sldChg>
      <pc:sldChg chg="addSp modSp">
        <pc:chgData name="Katie Newby" userId="0bc41730-dad9-4495-9334-bc8fc5a92e7d" providerId="ADAL" clId="{4DC0764F-80DA-4490-9E4E-C7F833D61709}" dt="2021-11-05T12:42:16.418" v="11402" actId="1076"/>
        <pc:sldMkLst>
          <pc:docMk/>
          <pc:sldMk cId="890346910" sldId="290"/>
        </pc:sldMkLst>
        <pc:spChg chg="mod">
          <ac:chgData name="Katie Newby" userId="0bc41730-dad9-4495-9334-bc8fc5a92e7d" providerId="ADAL" clId="{4DC0764F-80DA-4490-9E4E-C7F833D61709}" dt="2021-10-22T14:55:22.936" v="9857" actId="1076"/>
          <ac:spMkLst>
            <pc:docMk/>
            <pc:sldMk cId="890346910" sldId="290"/>
            <ac:spMk id="4" creationId="{F3793738-164D-4282-BA89-2E6B62F62FC6}"/>
          </ac:spMkLst>
        </pc:spChg>
        <pc:picChg chg="add mod">
          <ac:chgData name="Katie Newby" userId="0bc41730-dad9-4495-9334-bc8fc5a92e7d" providerId="ADAL" clId="{4DC0764F-80DA-4490-9E4E-C7F833D61709}" dt="2021-11-05T12:42:16.418" v="11402" actId="1076"/>
          <ac:picMkLst>
            <pc:docMk/>
            <pc:sldMk cId="890346910" sldId="290"/>
            <ac:picMk id="3" creationId="{4D2FBE21-E94B-4A0C-8673-08B59BE7FE58}"/>
          </ac:picMkLst>
        </pc:picChg>
      </pc:sldChg>
      <pc:sldChg chg="modSp">
        <pc:chgData name="Katie Newby" userId="0bc41730-dad9-4495-9334-bc8fc5a92e7d" providerId="ADAL" clId="{4DC0764F-80DA-4490-9E4E-C7F833D61709}" dt="2021-10-22T14:58:53.536" v="9910" actId="403"/>
        <pc:sldMkLst>
          <pc:docMk/>
          <pc:sldMk cId="1718004908" sldId="329"/>
        </pc:sldMkLst>
        <pc:spChg chg="mod">
          <ac:chgData name="Katie Newby" userId="0bc41730-dad9-4495-9334-bc8fc5a92e7d" providerId="ADAL" clId="{4DC0764F-80DA-4490-9E4E-C7F833D61709}" dt="2021-10-22T14:58:53.536" v="9910" actId="403"/>
          <ac:spMkLst>
            <pc:docMk/>
            <pc:sldMk cId="1718004908" sldId="329"/>
            <ac:spMk id="5" creationId="{B3FA3829-F12C-214D-8FBA-7E1A740F65CA}"/>
          </ac:spMkLst>
        </pc:spChg>
      </pc:sldChg>
      <pc:sldChg chg="modSp">
        <pc:chgData name="Katie Newby" userId="0bc41730-dad9-4495-9334-bc8fc5a92e7d" providerId="ADAL" clId="{4DC0764F-80DA-4490-9E4E-C7F833D61709}" dt="2021-10-22T14:29:55.387" v="8976" actId="313"/>
        <pc:sldMkLst>
          <pc:docMk/>
          <pc:sldMk cId="1990451431" sldId="339"/>
        </pc:sldMkLst>
        <pc:spChg chg="mod">
          <ac:chgData name="Katie Newby" userId="0bc41730-dad9-4495-9334-bc8fc5a92e7d" providerId="ADAL" clId="{4DC0764F-80DA-4490-9E4E-C7F833D61709}" dt="2021-10-22T13:05:20.970" v="7226" actId="20577"/>
          <ac:spMkLst>
            <pc:docMk/>
            <pc:sldMk cId="1990451431" sldId="339"/>
            <ac:spMk id="2" creationId="{D66D9BC4-1B4F-2649-8532-D243B4E81DCF}"/>
          </ac:spMkLst>
        </pc:spChg>
        <pc:spChg chg="mod">
          <ac:chgData name="Katie Newby" userId="0bc41730-dad9-4495-9334-bc8fc5a92e7d" providerId="ADAL" clId="{4DC0764F-80DA-4490-9E4E-C7F833D61709}" dt="2021-10-22T14:29:55.387" v="8976" actId="313"/>
          <ac:spMkLst>
            <pc:docMk/>
            <pc:sldMk cId="1990451431" sldId="339"/>
            <ac:spMk id="4" creationId="{C964732D-3E67-0848-AA0D-1CEAF624D7FE}"/>
          </ac:spMkLst>
        </pc:spChg>
      </pc:sldChg>
      <pc:sldChg chg="del">
        <pc:chgData name="Katie Newby" userId="0bc41730-dad9-4495-9334-bc8fc5a92e7d" providerId="ADAL" clId="{4DC0764F-80DA-4490-9E4E-C7F833D61709}" dt="2021-10-22T13:17:30.884" v="8284" actId="2696"/>
        <pc:sldMkLst>
          <pc:docMk/>
          <pc:sldMk cId="1506768584" sldId="341"/>
        </pc:sldMkLst>
      </pc:sldChg>
      <pc:sldChg chg="delSp modSp">
        <pc:chgData name="Katie Newby" userId="0bc41730-dad9-4495-9334-bc8fc5a92e7d" providerId="ADAL" clId="{4DC0764F-80DA-4490-9E4E-C7F833D61709}" dt="2021-11-01T10:49:09.231" v="10550" actId="20577"/>
        <pc:sldMkLst>
          <pc:docMk/>
          <pc:sldMk cId="986226395" sldId="342"/>
        </pc:sldMkLst>
        <pc:spChg chg="mod">
          <ac:chgData name="Katie Newby" userId="0bc41730-dad9-4495-9334-bc8fc5a92e7d" providerId="ADAL" clId="{4DC0764F-80DA-4490-9E4E-C7F833D61709}" dt="2021-10-22T13:17:08.417" v="8283" actId="1076"/>
          <ac:spMkLst>
            <pc:docMk/>
            <pc:sldMk cId="986226395" sldId="342"/>
            <ac:spMk id="2" creationId="{D66D9BC4-1B4F-2649-8532-D243B4E81DCF}"/>
          </ac:spMkLst>
        </pc:spChg>
        <pc:spChg chg="del">
          <ac:chgData name="Katie Newby" userId="0bc41730-dad9-4495-9334-bc8fc5a92e7d" providerId="ADAL" clId="{4DC0764F-80DA-4490-9E4E-C7F833D61709}" dt="2021-10-22T13:18:40.567" v="8290"/>
          <ac:spMkLst>
            <pc:docMk/>
            <pc:sldMk cId="986226395" sldId="342"/>
            <ac:spMk id="3" creationId="{E00767AA-9954-4487-B4AC-DCD4D345AFE0}"/>
          </ac:spMkLst>
        </pc:spChg>
        <pc:spChg chg="mod">
          <ac:chgData name="Katie Newby" userId="0bc41730-dad9-4495-9334-bc8fc5a92e7d" providerId="ADAL" clId="{4DC0764F-80DA-4490-9E4E-C7F833D61709}" dt="2021-11-01T10:49:09.231" v="10550" actId="20577"/>
          <ac:spMkLst>
            <pc:docMk/>
            <pc:sldMk cId="986226395" sldId="342"/>
            <ac:spMk id="7" creationId="{BC312B26-F0E9-4EC0-83EB-ACC50364F3EE}"/>
          </ac:spMkLst>
        </pc:spChg>
      </pc:sldChg>
      <pc:sldChg chg="del">
        <pc:chgData name="Katie Newby" userId="0bc41730-dad9-4495-9334-bc8fc5a92e7d" providerId="ADAL" clId="{4DC0764F-80DA-4490-9E4E-C7F833D61709}" dt="2021-10-22T13:00:48.484" v="7078" actId="2696"/>
        <pc:sldMkLst>
          <pc:docMk/>
          <pc:sldMk cId="774032624" sldId="343"/>
        </pc:sldMkLst>
      </pc:sldChg>
      <pc:sldChg chg="addSp delSp modSp">
        <pc:chgData name="Katie Newby" userId="0bc41730-dad9-4495-9334-bc8fc5a92e7d" providerId="ADAL" clId="{4DC0764F-80DA-4490-9E4E-C7F833D61709}" dt="2021-11-05T12:19:29.365" v="11180" actId="20577"/>
        <pc:sldMkLst>
          <pc:docMk/>
          <pc:sldMk cId="438646966" sldId="344"/>
        </pc:sldMkLst>
        <pc:spChg chg="mod">
          <ac:chgData name="Katie Newby" userId="0bc41730-dad9-4495-9334-bc8fc5a92e7d" providerId="ADAL" clId="{4DC0764F-80DA-4490-9E4E-C7F833D61709}" dt="2021-10-22T12:59:51.452" v="6997" actId="20577"/>
          <ac:spMkLst>
            <pc:docMk/>
            <pc:sldMk cId="438646966" sldId="344"/>
            <ac:spMk id="2" creationId="{D66D9BC4-1B4F-2649-8532-D243B4E81DCF}"/>
          </ac:spMkLst>
        </pc:spChg>
        <pc:spChg chg="del mod">
          <ac:chgData name="Katie Newby" userId="0bc41730-dad9-4495-9334-bc8fc5a92e7d" providerId="ADAL" clId="{4DC0764F-80DA-4490-9E4E-C7F833D61709}" dt="2021-10-22T13:04:08.292" v="7192" actId="478"/>
          <ac:spMkLst>
            <pc:docMk/>
            <pc:sldMk cId="438646966" sldId="344"/>
            <ac:spMk id="3" creationId="{AEBE0425-C498-CC41-9C25-B4CA37A300CB}"/>
          </ac:spMkLst>
        </pc:spChg>
        <pc:spChg chg="add mod">
          <ac:chgData name="Katie Newby" userId="0bc41730-dad9-4495-9334-bc8fc5a92e7d" providerId="ADAL" clId="{4DC0764F-80DA-4490-9E4E-C7F833D61709}" dt="2021-11-05T12:19:29.365" v="11180" actId="20577"/>
          <ac:spMkLst>
            <pc:docMk/>
            <pc:sldMk cId="438646966" sldId="344"/>
            <ac:spMk id="4" creationId="{3C0EC808-DE36-46CE-A6FB-9196A953A5F5}"/>
          </ac:spMkLst>
        </pc:spChg>
      </pc:sldChg>
      <pc:sldChg chg="del">
        <pc:chgData name="Katie Newby" userId="0bc41730-dad9-4495-9334-bc8fc5a92e7d" providerId="ADAL" clId="{4DC0764F-80DA-4490-9E4E-C7F833D61709}" dt="2021-10-22T13:05:12.044" v="7206" actId="2696"/>
        <pc:sldMkLst>
          <pc:docMk/>
          <pc:sldMk cId="1977919016" sldId="345"/>
        </pc:sldMkLst>
      </pc:sldChg>
      <pc:sldChg chg="add del">
        <pc:chgData name="Katie Newby" userId="0bc41730-dad9-4495-9334-bc8fc5a92e7d" providerId="ADAL" clId="{4DC0764F-80DA-4490-9E4E-C7F833D61709}" dt="2021-10-22T12:58:16.461" v="6980" actId="2696"/>
        <pc:sldMkLst>
          <pc:docMk/>
          <pc:sldMk cId="3227270813" sldId="346"/>
        </pc:sldMkLst>
      </pc:sldChg>
      <pc:sldChg chg="add del">
        <pc:chgData name="Katie Newby" userId="0bc41730-dad9-4495-9334-bc8fc5a92e7d" providerId="ADAL" clId="{4DC0764F-80DA-4490-9E4E-C7F833D61709}" dt="2021-10-22T12:58:16.467" v="6981" actId="2696"/>
        <pc:sldMkLst>
          <pc:docMk/>
          <pc:sldMk cId="2745479549" sldId="347"/>
        </pc:sldMkLst>
      </pc:sldChg>
      <pc:sldChg chg="del">
        <pc:chgData name="Katie Newby" userId="0bc41730-dad9-4495-9334-bc8fc5a92e7d" providerId="ADAL" clId="{4DC0764F-80DA-4490-9E4E-C7F833D61709}" dt="2021-10-22T12:58:27.901" v="6984" actId="2696"/>
        <pc:sldMkLst>
          <pc:docMk/>
          <pc:sldMk cId="3837123816" sldId="348"/>
        </pc:sldMkLst>
      </pc:sldChg>
      <pc:sldChg chg="del">
        <pc:chgData name="Katie Newby" userId="0bc41730-dad9-4495-9334-bc8fc5a92e7d" providerId="ADAL" clId="{4DC0764F-80DA-4490-9E4E-C7F833D61709}" dt="2021-10-22T13:00:48.487" v="7079" actId="2696"/>
        <pc:sldMkLst>
          <pc:docMk/>
          <pc:sldMk cId="1079257463" sldId="350"/>
        </pc:sldMkLst>
      </pc:sldChg>
      <pc:sldChg chg="del">
        <pc:chgData name="Katie Newby" userId="0bc41730-dad9-4495-9334-bc8fc5a92e7d" providerId="ADAL" clId="{4DC0764F-80DA-4490-9E4E-C7F833D61709}" dt="2021-10-22T13:17:34.324" v="8285" actId="2696"/>
        <pc:sldMkLst>
          <pc:docMk/>
          <pc:sldMk cId="1008734600" sldId="351"/>
        </pc:sldMkLst>
      </pc:sldChg>
      <pc:sldChg chg="del">
        <pc:chgData name="Katie Newby" userId="0bc41730-dad9-4495-9334-bc8fc5a92e7d" providerId="ADAL" clId="{4DC0764F-80DA-4490-9E4E-C7F833D61709}" dt="2021-10-22T13:17:37.981" v="8286" actId="2696"/>
        <pc:sldMkLst>
          <pc:docMk/>
          <pc:sldMk cId="3367072196" sldId="352"/>
        </pc:sldMkLst>
      </pc:sldChg>
      <pc:sldChg chg="del">
        <pc:chgData name="Katie Newby" userId="0bc41730-dad9-4495-9334-bc8fc5a92e7d" providerId="ADAL" clId="{4DC0764F-80DA-4490-9E4E-C7F833D61709}" dt="2021-10-22T13:17:43.404" v="8287" actId="2696"/>
        <pc:sldMkLst>
          <pc:docMk/>
          <pc:sldMk cId="3806378267" sldId="353"/>
        </pc:sldMkLst>
      </pc:sldChg>
      <pc:sldChg chg="del">
        <pc:chgData name="Katie Newby" userId="0bc41730-dad9-4495-9334-bc8fc5a92e7d" providerId="ADAL" clId="{4DC0764F-80DA-4490-9E4E-C7F833D61709}" dt="2021-10-22T13:17:47.065" v="8288" actId="2696"/>
        <pc:sldMkLst>
          <pc:docMk/>
          <pc:sldMk cId="1900238602" sldId="354"/>
        </pc:sldMkLst>
      </pc:sldChg>
      <pc:sldChg chg="del">
        <pc:chgData name="Katie Newby" userId="0bc41730-dad9-4495-9334-bc8fc5a92e7d" providerId="ADAL" clId="{4DC0764F-80DA-4490-9E4E-C7F833D61709}" dt="2021-10-22T13:17:49.605" v="8289" actId="2696"/>
        <pc:sldMkLst>
          <pc:docMk/>
          <pc:sldMk cId="205480869" sldId="355"/>
        </pc:sldMkLst>
      </pc:sldChg>
      <pc:sldChg chg="modSp">
        <pc:chgData name="Katie Newby" userId="0bc41730-dad9-4495-9334-bc8fc5a92e7d" providerId="ADAL" clId="{4DC0764F-80DA-4490-9E4E-C7F833D61709}" dt="2021-11-05T12:32:17.353" v="11400" actId="20577"/>
        <pc:sldMkLst>
          <pc:docMk/>
          <pc:sldMk cId="1640244434" sldId="356"/>
        </pc:sldMkLst>
        <pc:spChg chg="mod">
          <ac:chgData name="Katie Newby" userId="0bc41730-dad9-4495-9334-bc8fc5a92e7d" providerId="ADAL" clId="{4DC0764F-80DA-4490-9E4E-C7F833D61709}" dt="2021-10-22T14:49:34.729" v="9822" actId="1076"/>
          <ac:spMkLst>
            <pc:docMk/>
            <pc:sldMk cId="1640244434" sldId="356"/>
            <ac:spMk id="2" creationId="{533457AA-814D-41BB-81DF-AC37F2D7E785}"/>
          </ac:spMkLst>
        </pc:spChg>
        <pc:spChg chg="mod">
          <ac:chgData name="Katie Newby" userId="0bc41730-dad9-4495-9334-bc8fc5a92e7d" providerId="ADAL" clId="{4DC0764F-80DA-4490-9E4E-C7F833D61709}" dt="2021-11-05T12:32:17.353" v="11400" actId="20577"/>
          <ac:spMkLst>
            <pc:docMk/>
            <pc:sldMk cId="1640244434" sldId="356"/>
            <ac:spMk id="3" creationId="{8FB514B4-BC67-40B5-9DCD-6E60DA1F2B27}"/>
          </ac:spMkLst>
        </pc:spChg>
      </pc:sldChg>
      <pc:sldChg chg="add del">
        <pc:chgData name="Katie Newby" userId="0bc41730-dad9-4495-9334-bc8fc5a92e7d" providerId="ADAL" clId="{4DC0764F-80DA-4490-9E4E-C7F833D61709}" dt="2021-10-22T12:58:16.514" v="6982" actId="2696"/>
        <pc:sldMkLst>
          <pc:docMk/>
          <pc:sldMk cId="522768678" sldId="357"/>
        </pc:sldMkLst>
      </pc:sldChg>
      <pc:sldChg chg="del">
        <pc:chgData name="Katie Newby" userId="0bc41730-dad9-4495-9334-bc8fc5a92e7d" providerId="ADAL" clId="{4DC0764F-80DA-4490-9E4E-C7F833D61709}" dt="2021-10-22T12:58:25.414" v="6983" actId="2696"/>
        <pc:sldMkLst>
          <pc:docMk/>
          <pc:sldMk cId="2273996577" sldId="358"/>
        </pc:sldMkLst>
      </pc:sldChg>
      <pc:sldChg chg="del">
        <pc:chgData name="Katie Newby" userId="0bc41730-dad9-4495-9334-bc8fc5a92e7d" providerId="ADAL" clId="{4DC0764F-80DA-4490-9E4E-C7F833D61709}" dt="2021-10-22T12:58:28.788" v="6985" actId="2696"/>
        <pc:sldMkLst>
          <pc:docMk/>
          <pc:sldMk cId="3473132018" sldId="359"/>
        </pc:sldMkLst>
      </pc:sldChg>
      <pc:sldChg chg="del">
        <pc:chgData name="Katie Newby" userId="0bc41730-dad9-4495-9334-bc8fc5a92e7d" providerId="ADAL" clId="{4DC0764F-80DA-4490-9E4E-C7F833D61709}" dt="2021-10-22T12:58:29.805" v="6986" actId="2696"/>
        <pc:sldMkLst>
          <pc:docMk/>
          <pc:sldMk cId="3734000094" sldId="360"/>
        </pc:sldMkLst>
      </pc:sldChg>
      <pc:sldChg chg="del">
        <pc:chgData name="Katie Newby" userId="0bc41730-dad9-4495-9334-bc8fc5a92e7d" providerId="ADAL" clId="{4DC0764F-80DA-4490-9E4E-C7F833D61709}" dt="2021-10-22T13:00:48.492" v="7080" actId="2696"/>
        <pc:sldMkLst>
          <pc:docMk/>
          <pc:sldMk cId="703711918" sldId="361"/>
        </pc:sldMkLst>
      </pc:sldChg>
      <pc:sldChg chg="addSp delSp modSp add del">
        <pc:chgData name="Katie Newby" userId="0bc41730-dad9-4495-9334-bc8fc5a92e7d" providerId="ADAL" clId="{4DC0764F-80DA-4490-9E4E-C7F833D61709}" dt="2021-10-22T12:15:34.854" v="4737" actId="108"/>
        <pc:sldMkLst>
          <pc:docMk/>
          <pc:sldMk cId="1232531572" sldId="362"/>
        </pc:sldMkLst>
        <pc:spChg chg="del mod">
          <ac:chgData name="Katie Newby" userId="0bc41730-dad9-4495-9334-bc8fc5a92e7d" providerId="ADAL" clId="{4DC0764F-80DA-4490-9E4E-C7F833D61709}" dt="2021-10-22T12:13:45.181" v="4633" actId="478"/>
          <ac:spMkLst>
            <pc:docMk/>
            <pc:sldMk cId="1232531572" sldId="362"/>
            <ac:spMk id="2" creationId="{659B6195-FE7C-DA4D-9BA4-B2DC51F5EA44}"/>
          </ac:spMkLst>
        </pc:spChg>
        <pc:spChg chg="mod">
          <ac:chgData name="Katie Newby" userId="0bc41730-dad9-4495-9334-bc8fc5a92e7d" providerId="ADAL" clId="{4DC0764F-80DA-4490-9E4E-C7F833D61709}" dt="2021-10-22T12:13:53.736" v="4635" actId="403"/>
          <ac:spMkLst>
            <pc:docMk/>
            <pc:sldMk cId="1232531572" sldId="362"/>
            <ac:spMk id="3" creationId="{AA8A7D38-B23F-4941-9D6B-75F3209D3073}"/>
          </ac:spMkLst>
        </pc:spChg>
        <pc:spChg chg="add del mod">
          <ac:chgData name="Katie Newby" userId="0bc41730-dad9-4495-9334-bc8fc5a92e7d" providerId="ADAL" clId="{4DC0764F-80DA-4490-9E4E-C7F833D61709}" dt="2021-10-22T12:13:50.060" v="4634" actId="478"/>
          <ac:spMkLst>
            <pc:docMk/>
            <pc:sldMk cId="1232531572" sldId="362"/>
            <ac:spMk id="5" creationId="{8C8243D9-FEC0-4AED-B6C3-53F6A71E581C}"/>
          </ac:spMkLst>
        </pc:spChg>
        <pc:spChg chg="add mod">
          <ac:chgData name="Katie Newby" userId="0bc41730-dad9-4495-9334-bc8fc5a92e7d" providerId="ADAL" clId="{4DC0764F-80DA-4490-9E4E-C7F833D61709}" dt="2021-10-22T12:15:34.854" v="4737" actId="108"/>
          <ac:spMkLst>
            <pc:docMk/>
            <pc:sldMk cId="1232531572" sldId="362"/>
            <ac:spMk id="6" creationId="{1A6F8153-A51A-42CF-B65E-074983DEC4E2}"/>
          </ac:spMkLst>
        </pc:spChg>
      </pc:sldChg>
      <pc:sldChg chg="del">
        <pc:chgData name="Katie Newby" userId="0bc41730-dad9-4495-9334-bc8fc5a92e7d" providerId="ADAL" clId="{4DC0764F-80DA-4490-9E4E-C7F833D61709}" dt="2021-10-22T09:43:26.481" v="16"/>
        <pc:sldMkLst>
          <pc:docMk/>
          <pc:sldMk cId="1390118310" sldId="362"/>
        </pc:sldMkLst>
      </pc:sldChg>
      <pc:sldChg chg="add del modNotes modNotesTx">
        <pc:chgData name="Katie Newby" userId="0bc41730-dad9-4495-9334-bc8fc5a92e7d" providerId="ADAL" clId="{4DC0764F-80DA-4490-9E4E-C7F833D61709}" dt="2021-11-05T11:15:42.124" v="10554"/>
        <pc:sldMkLst>
          <pc:docMk/>
          <pc:sldMk cId="0" sldId="363"/>
        </pc:sldMkLst>
      </pc:sldChg>
      <pc:sldChg chg="add del">
        <pc:chgData name="Katie Newby" userId="0bc41730-dad9-4495-9334-bc8fc5a92e7d" providerId="ADAL" clId="{4DC0764F-80DA-4490-9E4E-C7F833D61709}" dt="2021-10-22T12:29:29.972" v="5379" actId="2696"/>
        <pc:sldMkLst>
          <pc:docMk/>
          <pc:sldMk cId="2893419560" sldId="364"/>
        </pc:sldMkLst>
      </pc:sldChg>
      <pc:sldChg chg="add del">
        <pc:chgData name="Katie Newby" userId="0bc41730-dad9-4495-9334-bc8fc5a92e7d" providerId="ADAL" clId="{4DC0764F-80DA-4490-9E4E-C7F833D61709}" dt="2021-10-22T12:29:26.480" v="5377" actId="2696"/>
        <pc:sldMkLst>
          <pc:docMk/>
          <pc:sldMk cId="1382113108" sldId="365"/>
        </pc:sldMkLst>
      </pc:sldChg>
      <pc:sldChg chg="add del">
        <pc:chgData name="Katie Newby" userId="0bc41730-dad9-4495-9334-bc8fc5a92e7d" providerId="ADAL" clId="{4DC0764F-80DA-4490-9E4E-C7F833D61709}" dt="2021-10-22T12:29:28.322" v="5378" actId="2696"/>
        <pc:sldMkLst>
          <pc:docMk/>
          <pc:sldMk cId="2190788581" sldId="366"/>
        </pc:sldMkLst>
      </pc:sldChg>
      <pc:sldChg chg="add del">
        <pc:chgData name="Katie Newby" userId="0bc41730-dad9-4495-9334-bc8fc5a92e7d" providerId="ADAL" clId="{4DC0764F-80DA-4490-9E4E-C7F833D61709}" dt="2021-10-22T12:29:23.377" v="5376" actId="2696"/>
        <pc:sldMkLst>
          <pc:docMk/>
          <pc:sldMk cId="3446869304" sldId="367"/>
        </pc:sldMkLst>
      </pc:sldChg>
      <pc:sldChg chg="addSp delSp modSp">
        <pc:chgData name="Katie Newby" userId="0bc41730-dad9-4495-9334-bc8fc5a92e7d" providerId="ADAL" clId="{4DC0764F-80DA-4490-9E4E-C7F833D61709}" dt="2021-10-22T11:28:53.617" v="4593" actId="20577"/>
        <pc:sldMkLst>
          <pc:docMk/>
          <pc:sldMk cId="2545061059" sldId="368"/>
        </pc:sldMkLst>
        <pc:spChg chg="del mod">
          <ac:chgData name="Katie Newby" userId="0bc41730-dad9-4495-9334-bc8fc5a92e7d" providerId="ADAL" clId="{4DC0764F-80DA-4490-9E4E-C7F833D61709}" dt="2021-10-22T11:26:11.947" v="4575" actId="478"/>
          <ac:spMkLst>
            <pc:docMk/>
            <pc:sldMk cId="2545061059" sldId="368"/>
            <ac:spMk id="2" creationId="{659B6195-FE7C-DA4D-9BA4-B2DC51F5EA44}"/>
          </ac:spMkLst>
        </pc:spChg>
        <pc:spChg chg="mod">
          <ac:chgData name="Katie Newby" userId="0bc41730-dad9-4495-9334-bc8fc5a92e7d" providerId="ADAL" clId="{4DC0764F-80DA-4490-9E4E-C7F833D61709}" dt="2021-10-22T11:28:53.617" v="4593" actId="20577"/>
          <ac:spMkLst>
            <pc:docMk/>
            <pc:sldMk cId="2545061059" sldId="368"/>
            <ac:spMk id="3" creationId="{AA8A7D38-B23F-4941-9D6B-75F3209D3073}"/>
          </ac:spMkLst>
        </pc:spChg>
        <pc:spChg chg="add del mod">
          <ac:chgData name="Katie Newby" userId="0bc41730-dad9-4495-9334-bc8fc5a92e7d" providerId="ADAL" clId="{4DC0764F-80DA-4490-9E4E-C7F833D61709}" dt="2021-10-22T11:26:14.181" v="4576" actId="478"/>
          <ac:spMkLst>
            <pc:docMk/>
            <pc:sldMk cId="2545061059" sldId="368"/>
            <ac:spMk id="5" creationId="{27B66EE8-168A-4AEF-A33A-FC855B603AC9}"/>
          </ac:spMkLst>
        </pc:spChg>
      </pc:sldChg>
      <pc:sldChg chg="addSp delSp modSp">
        <pc:chgData name="Katie Newby" userId="0bc41730-dad9-4495-9334-bc8fc5a92e7d" providerId="ADAL" clId="{4DC0764F-80DA-4490-9E4E-C7F833D61709}" dt="2021-10-22T11:28:00.129" v="4586" actId="20577"/>
        <pc:sldMkLst>
          <pc:docMk/>
          <pc:sldMk cId="1498552061" sldId="369"/>
        </pc:sldMkLst>
        <pc:spChg chg="del">
          <ac:chgData name="Katie Newby" userId="0bc41730-dad9-4495-9334-bc8fc5a92e7d" providerId="ADAL" clId="{4DC0764F-80DA-4490-9E4E-C7F833D61709}" dt="2021-10-22T11:27:28.387" v="4582" actId="478"/>
          <ac:spMkLst>
            <pc:docMk/>
            <pc:sldMk cId="1498552061" sldId="369"/>
            <ac:spMk id="2" creationId="{659B6195-FE7C-DA4D-9BA4-B2DC51F5EA44}"/>
          </ac:spMkLst>
        </pc:spChg>
        <pc:spChg chg="mod">
          <ac:chgData name="Katie Newby" userId="0bc41730-dad9-4495-9334-bc8fc5a92e7d" providerId="ADAL" clId="{4DC0764F-80DA-4490-9E4E-C7F833D61709}" dt="2021-10-22T11:28:00.129" v="4586" actId="20577"/>
          <ac:spMkLst>
            <pc:docMk/>
            <pc:sldMk cId="1498552061" sldId="369"/>
            <ac:spMk id="3" creationId="{AA8A7D38-B23F-4941-9D6B-75F3209D3073}"/>
          </ac:spMkLst>
        </pc:spChg>
        <pc:spChg chg="add del mod">
          <ac:chgData name="Katie Newby" userId="0bc41730-dad9-4495-9334-bc8fc5a92e7d" providerId="ADAL" clId="{4DC0764F-80DA-4490-9E4E-C7F833D61709}" dt="2021-10-22T11:27:30.308" v="4583" actId="478"/>
          <ac:spMkLst>
            <pc:docMk/>
            <pc:sldMk cId="1498552061" sldId="369"/>
            <ac:spMk id="6" creationId="{BF9F308F-ACFD-4D84-A928-BB72B98DCFDD}"/>
          </ac:spMkLst>
        </pc:spChg>
        <pc:picChg chg="del">
          <ac:chgData name="Katie Newby" userId="0bc41730-dad9-4495-9334-bc8fc5a92e7d" providerId="ADAL" clId="{4DC0764F-80DA-4490-9E4E-C7F833D61709}" dt="2021-10-22T09:57:02.288" v="727"/>
          <ac:picMkLst>
            <pc:docMk/>
            <pc:sldMk cId="1498552061" sldId="369"/>
            <ac:picMk id="4" creationId="{A898C189-315A-4566-A6C4-A92955BA7934}"/>
          </ac:picMkLst>
        </pc:picChg>
      </pc:sldChg>
      <pc:sldChg chg="addSp modSp add mod setBg modNotesTx">
        <pc:chgData name="Katie Newby" userId="0bc41730-dad9-4495-9334-bc8fc5a92e7d" providerId="ADAL" clId="{4DC0764F-80DA-4490-9E4E-C7F833D61709}" dt="2021-10-22T10:01:39.785" v="1221" actId="27614"/>
        <pc:sldMkLst>
          <pc:docMk/>
          <pc:sldMk cId="1424708304" sldId="370"/>
        </pc:sldMkLst>
        <pc:spChg chg="add">
          <ac:chgData name="Katie Newby" userId="0bc41730-dad9-4495-9334-bc8fc5a92e7d" providerId="ADAL" clId="{4DC0764F-80DA-4490-9E4E-C7F833D61709}" dt="2021-10-22T09:57:20.144" v="730" actId="26606"/>
          <ac:spMkLst>
            <pc:docMk/>
            <pc:sldMk cId="1424708304" sldId="370"/>
            <ac:spMk id="7" creationId="{F3060C83-F051-4F0E-ABAD-AA0DFC48B218}"/>
          </ac:spMkLst>
        </pc:spChg>
        <pc:spChg chg="add">
          <ac:chgData name="Katie Newby" userId="0bc41730-dad9-4495-9334-bc8fc5a92e7d" providerId="ADAL" clId="{4DC0764F-80DA-4490-9E4E-C7F833D61709}" dt="2021-10-22T09:57:20.144" v="730" actId="26606"/>
          <ac:spMkLst>
            <pc:docMk/>
            <pc:sldMk cId="1424708304" sldId="370"/>
            <ac:spMk id="9" creationId="{83C98ABE-055B-441F-B07E-44F97F083C39}"/>
          </ac:spMkLst>
        </pc:spChg>
        <pc:spChg chg="add">
          <ac:chgData name="Katie Newby" userId="0bc41730-dad9-4495-9334-bc8fc5a92e7d" providerId="ADAL" clId="{4DC0764F-80DA-4490-9E4E-C7F833D61709}" dt="2021-10-22T09:57:20.144" v="730" actId="26606"/>
          <ac:spMkLst>
            <pc:docMk/>
            <pc:sldMk cId="1424708304" sldId="370"/>
            <ac:spMk id="11" creationId="{29FDB030-9B49-4CED-8CCD-4D99382388AC}"/>
          </ac:spMkLst>
        </pc:spChg>
        <pc:spChg chg="add">
          <ac:chgData name="Katie Newby" userId="0bc41730-dad9-4495-9334-bc8fc5a92e7d" providerId="ADAL" clId="{4DC0764F-80DA-4490-9E4E-C7F833D61709}" dt="2021-10-22T09:57:20.144" v="730" actId="26606"/>
          <ac:spMkLst>
            <pc:docMk/>
            <pc:sldMk cId="1424708304" sldId="370"/>
            <ac:spMk id="13" creationId="{3783CA14-24A1-485C-8B30-D6A5D87987AD}"/>
          </ac:spMkLst>
        </pc:spChg>
        <pc:spChg chg="add">
          <ac:chgData name="Katie Newby" userId="0bc41730-dad9-4495-9334-bc8fc5a92e7d" providerId="ADAL" clId="{4DC0764F-80DA-4490-9E4E-C7F833D61709}" dt="2021-10-22T09:57:20.144" v="730" actId="26606"/>
          <ac:spMkLst>
            <pc:docMk/>
            <pc:sldMk cId="1424708304" sldId="370"/>
            <ac:spMk id="15" creationId="{9A97C86A-04D6-40F7-AE84-31AB43E6A846}"/>
          </ac:spMkLst>
        </pc:spChg>
        <pc:spChg chg="add">
          <ac:chgData name="Katie Newby" userId="0bc41730-dad9-4495-9334-bc8fc5a92e7d" providerId="ADAL" clId="{4DC0764F-80DA-4490-9E4E-C7F833D61709}" dt="2021-10-22T09:57:20.144" v="730" actId="26606"/>
          <ac:spMkLst>
            <pc:docMk/>
            <pc:sldMk cId="1424708304" sldId="370"/>
            <ac:spMk id="17" creationId="{FF9F2414-84E8-453E-B1F3-389FDE8192D9}"/>
          </ac:spMkLst>
        </pc:spChg>
        <pc:spChg chg="add">
          <ac:chgData name="Katie Newby" userId="0bc41730-dad9-4495-9334-bc8fc5a92e7d" providerId="ADAL" clId="{4DC0764F-80DA-4490-9E4E-C7F833D61709}" dt="2021-10-22T09:57:20.144" v="730" actId="26606"/>
          <ac:spMkLst>
            <pc:docMk/>
            <pc:sldMk cId="1424708304" sldId="370"/>
            <ac:spMk id="19" creationId="{3ECA69A1-7536-43AC-85EF-C7106179F5ED}"/>
          </ac:spMkLst>
        </pc:spChg>
        <pc:picChg chg="add mod">
          <ac:chgData name="Katie Newby" userId="0bc41730-dad9-4495-9334-bc8fc5a92e7d" providerId="ADAL" clId="{4DC0764F-80DA-4490-9E4E-C7F833D61709}" dt="2021-10-22T10:01:39.785" v="1221" actId="27614"/>
          <ac:picMkLst>
            <pc:docMk/>
            <pc:sldMk cId="1424708304" sldId="370"/>
            <ac:picMk id="2" creationId="{72D93FD9-06EB-4FF6-A267-2EE13D57F33F}"/>
          </ac:picMkLst>
        </pc:picChg>
      </pc:sldChg>
      <pc:sldChg chg="addSp delSp modSp modNotesTx">
        <pc:chgData name="Katie Newby" userId="0bc41730-dad9-4495-9334-bc8fc5a92e7d" providerId="ADAL" clId="{4DC0764F-80DA-4490-9E4E-C7F833D61709}" dt="2021-10-22T15:04:47.728" v="10143" actId="1076"/>
        <pc:sldMkLst>
          <pc:docMk/>
          <pc:sldMk cId="3831431265" sldId="371"/>
        </pc:sldMkLst>
        <pc:spChg chg="del">
          <ac:chgData name="Katie Newby" userId="0bc41730-dad9-4495-9334-bc8fc5a92e7d" providerId="ADAL" clId="{4DC0764F-80DA-4490-9E4E-C7F833D61709}" dt="2021-10-22T11:29:01.792" v="4594" actId="478"/>
          <ac:spMkLst>
            <pc:docMk/>
            <pc:sldMk cId="3831431265" sldId="371"/>
            <ac:spMk id="2" creationId="{659B6195-FE7C-DA4D-9BA4-B2DC51F5EA44}"/>
          </ac:spMkLst>
        </pc:spChg>
        <pc:spChg chg="mod">
          <ac:chgData name="Katie Newby" userId="0bc41730-dad9-4495-9334-bc8fc5a92e7d" providerId="ADAL" clId="{4DC0764F-80DA-4490-9E4E-C7F833D61709}" dt="2021-10-22T15:04:47.728" v="10143" actId="1076"/>
          <ac:spMkLst>
            <pc:docMk/>
            <pc:sldMk cId="3831431265" sldId="371"/>
            <ac:spMk id="3" creationId="{AA8A7D38-B23F-4941-9D6B-75F3209D3073}"/>
          </ac:spMkLst>
        </pc:spChg>
        <pc:spChg chg="add del mod">
          <ac:chgData name="Katie Newby" userId="0bc41730-dad9-4495-9334-bc8fc5a92e7d" providerId="ADAL" clId="{4DC0764F-80DA-4490-9E4E-C7F833D61709}" dt="2021-10-22T11:29:03.301" v="4595" actId="478"/>
          <ac:spMkLst>
            <pc:docMk/>
            <pc:sldMk cId="3831431265" sldId="371"/>
            <ac:spMk id="5" creationId="{E9507117-7B44-4207-AA8F-317D9824F0ED}"/>
          </ac:spMkLst>
        </pc:spChg>
      </pc:sldChg>
      <pc:sldChg chg="addSp delSp modSp mod setBg modNotesTx">
        <pc:chgData name="Katie Newby" userId="0bc41730-dad9-4495-9334-bc8fc5a92e7d" providerId="ADAL" clId="{4DC0764F-80DA-4490-9E4E-C7F833D61709}" dt="2021-10-22T11:29:12.495" v="4597" actId="478"/>
        <pc:sldMkLst>
          <pc:docMk/>
          <pc:sldMk cId="3069439929" sldId="372"/>
        </pc:sldMkLst>
        <pc:spChg chg="add del">
          <ac:chgData name="Katie Newby" userId="0bc41730-dad9-4495-9334-bc8fc5a92e7d" providerId="ADAL" clId="{4DC0764F-80DA-4490-9E4E-C7F833D61709}" dt="2021-10-22T11:29:10.773" v="4596" actId="478"/>
          <ac:spMkLst>
            <pc:docMk/>
            <pc:sldMk cId="3069439929" sldId="372"/>
            <ac:spMk id="2" creationId="{659B6195-FE7C-DA4D-9BA4-B2DC51F5EA44}"/>
          </ac:spMkLst>
        </pc:spChg>
        <pc:spChg chg="add del mod">
          <ac:chgData name="Katie Newby" userId="0bc41730-dad9-4495-9334-bc8fc5a92e7d" providerId="ADAL" clId="{4DC0764F-80DA-4490-9E4E-C7F833D61709}" dt="2021-10-22T11:21:57.522" v="4478" actId="20577"/>
          <ac:spMkLst>
            <pc:docMk/>
            <pc:sldMk cId="3069439929" sldId="372"/>
            <ac:spMk id="3" creationId="{AA8A7D38-B23F-4941-9D6B-75F3209D3073}"/>
          </ac:spMkLst>
        </pc:spChg>
        <pc:spChg chg="add del mod">
          <ac:chgData name="Katie Newby" userId="0bc41730-dad9-4495-9334-bc8fc5a92e7d" providerId="ADAL" clId="{4DC0764F-80DA-4490-9E4E-C7F833D61709}" dt="2021-10-22T11:19:28.067" v="4462" actId="478"/>
          <ac:spMkLst>
            <pc:docMk/>
            <pc:sldMk cId="3069439929" sldId="372"/>
            <ac:spMk id="7" creationId="{9D2C8420-001D-47A9-AE87-1CD6A6E9ED02}"/>
          </ac:spMkLst>
        </pc:spChg>
        <pc:spChg chg="del">
          <ac:chgData name="Katie Newby" userId="0bc41730-dad9-4495-9334-bc8fc5a92e7d" providerId="ADAL" clId="{4DC0764F-80DA-4490-9E4E-C7F833D61709}" dt="2021-10-22T11:22:11" v="4479"/>
          <ac:spMkLst>
            <pc:docMk/>
            <pc:sldMk cId="3069439929" sldId="372"/>
            <ac:spMk id="8" creationId="{9B69CE81-2EA1-495B-BB77-E60D686C51EF}"/>
          </ac:spMkLst>
        </pc:spChg>
        <pc:spChg chg="add del">
          <ac:chgData name="Katie Newby" userId="0bc41730-dad9-4495-9334-bc8fc5a92e7d" providerId="ADAL" clId="{4DC0764F-80DA-4490-9E4E-C7F833D61709}" dt="2021-10-22T11:19:26.428" v="4460" actId="26606"/>
          <ac:spMkLst>
            <pc:docMk/>
            <pc:sldMk cId="3069439929" sldId="372"/>
            <ac:spMk id="10" creationId="{F3060C83-F051-4F0E-ABAD-AA0DFC48B218}"/>
          </ac:spMkLst>
        </pc:spChg>
        <pc:spChg chg="add del mod">
          <ac:chgData name="Katie Newby" userId="0bc41730-dad9-4495-9334-bc8fc5a92e7d" providerId="ADAL" clId="{4DC0764F-80DA-4490-9E4E-C7F833D61709}" dt="2021-10-22T11:29:12.495" v="4597" actId="478"/>
          <ac:spMkLst>
            <pc:docMk/>
            <pc:sldMk cId="3069439929" sldId="372"/>
            <ac:spMk id="11" creationId="{4B010322-04A2-4DA3-B5CF-86CE672A01DD}"/>
          </ac:spMkLst>
        </pc:spChg>
        <pc:spChg chg="add del">
          <ac:chgData name="Katie Newby" userId="0bc41730-dad9-4495-9334-bc8fc5a92e7d" providerId="ADAL" clId="{4DC0764F-80DA-4490-9E4E-C7F833D61709}" dt="2021-10-22T11:19:26.428" v="4460" actId="26606"/>
          <ac:spMkLst>
            <pc:docMk/>
            <pc:sldMk cId="3069439929" sldId="372"/>
            <ac:spMk id="12" creationId="{83C98ABE-055B-441F-B07E-44F97F083C39}"/>
          </ac:spMkLst>
        </pc:spChg>
        <pc:spChg chg="add del">
          <ac:chgData name="Katie Newby" userId="0bc41730-dad9-4495-9334-bc8fc5a92e7d" providerId="ADAL" clId="{4DC0764F-80DA-4490-9E4E-C7F833D61709}" dt="2021-10-22T11:19:26.428" v="4460" actId="26606"/>
          <ac:spMkLst>
            <pc:docMk/>
            <pc:sldMk cId="3069439929" sldId="372"/>
            <ac:spMk id="14" creationId="{29FDB030-9B49-4CED-8CCD-4D99382388AC}"/>
          </ac:spMkLst>
        </pc:spChg>
        <pc:spChg chg="add del">
          <ac:chgData name="Katie Newby" userId="0bc41730-dad9-4495-9334-bc8fc5a92e7d" providerId="ADAL" clId="{4DC0764F-80DA-4490-9E4E-C7F833D61709}" dt="2021-10-22T11:19:26.428" v="4460" actId="26606"/>
          <ac:spMkLst>
            <pc:docMk/>
            <pc:sldMk cId="3069439929" sldId="372"/>
            <ac:spMk id="16" creationId="{3783CA14-24A1-485C-8B30-D6A5D87987AD}"/>
          </ac:spMkLst>
        </pc:spChg>
        <pc:spChg chg="add del">
          <ac:chgData name="Katie Newby" userId="0bc41730-dad9-4495-9334-bc8fc5a92e7d" providerId="ADAL" clId="{4DC0764F-80DA-4490-9E4E-C7F833D61709}" dt="2021-10-22T11:19:26.428" v="4460" actId="26606"/>
          <ac:spMkLst>
            <pc:docMk/>
            <pc:sldMk cId="3069439929" sldId="372"/>
            <ac:spMk id="18" creationId="{9A97C86A-04D6-40F7-AE84-31AB43E6A846}"/>
          </ac:spMkLst>
        </pc:spChg>
        <pc:spChg chg="add del">
          <ac:chgData name="Katie Newby" userId="0bc41730-dad9-4495-9334-bc8fc5a92e7d" providerId="ADAL" clId="{4DC0764F-80DA-4490-9E4E-C7F833D61709}" dt="2021-10-22T11:19:26.428" v="4460" actId="26606"/>
          <ac:spMkLst>
            <pc:docMk/>
            <pc:sldMk cId="3069439929" sldId="372"/>
            <ac:spMk id="20" creationId="{FF9F2414-84E8-453E-B1F3-389FDE8192D9}"/>
          </ac:spMkLst>
        </pc:spChg>
        <pc:spChg chg="add del">
          <ac:chgData name="Katie Newby" userId="0bc41730-dad9-4495-9334-bc8fc5a92e7d" providerId="ADAL" clId="{4DC0764F-80DA-4490-9E4E-C7F833D61709}" dt="2021-10-22T11:19:26.428" v="4460" actId="26606"/>
          <ac:spMkLst>
            <pc:docMk/>
            <pc:sldMk cId="3069439929" sldId="372"/>
            <ac:spMk id="22" creationId="{3ECA69A1-7536-43AC-85EF-C7106179F5ED}"/>
          </ac:spMkLst>
        </pc:spChg>
        <pc:picChg chg="add del mod">
          <ac:chgData name="Katie Newby" userId="0bc41730-dad9-4495-9334-bc8fc5a92e7d" providerId="ADAL" clId="{4DC0764F-80DA-4490-9E4E-C7F833D61709}" dt="2021-10-22T11:18:23.204" v="4451"/>
          <ac:picMkLst>
            <pc:docMk/>
            <pc:sldMk cId="3069439929" sldId="372"/>
            <ac:picMk id="4" creationId="{D0B92F26-CD4B-4B37-BAA7-D60CED8EF512}"/>
          </ac:picMkLst>
        </pc:picChg>
        <pc:picChg chg="add del mod">
          <ac:chgData name="Katie Newby" userId="0bc41730-dad9-4495-9334-bc8fc5a92e7d" providerId="ADAL" clId="{4DC0764F-80DA-4490-9E4E-C7F833D61709}" dt="2021-10-22T11:19:29.626" v="4465"/>
          <ac:picMkLst>
            <pc:docMk/>
            <pc:sldMk cId="3069439929" sldId="372"/>
            <ac:picMk id="5" creationId="{4D71ED52-E471-480A-B2F4-7AC72130CC7B}"/>
          </ac:picMkLst>
        </pc:picChg>
      </pc:sldChg>
      <pc:sldChg chg="addSp delSp modSp add mod setBg modNotesTx">
        <pc:chgData name="Katie Newby" userId="0bc41730-dad9-4495-9334-bc8fc5a92e7d" providerId="ADAL" clId="{4DC0764F-80DA-4490-9E4E-C7F833D61709}" dt="2021-11-05T11:12:08.577" v="10553" actId="20577"/>
        <pc:sldMkLst>
          <pc:docMk/>
          <pc:sldMk cId="2824295331" sldId="373"/>
        </pc:sldMkLst>
        <pc:spChg chg="del">
          <ac:chgData name="Katie Newby" userId="0bc41730-dad9-4495-9334-bc8fc5a92e7d" providerId="ADAL" clId="{4DC0764F-80DA-4490-9E4E-C7F833D61709}" dt="2021-10-22T11:12:16.103" v="4354" actId="478"/>
          <ac:spMkLst>
            <pc:docMk/>
            <pc:sldMk cId="2824295331" sldId="373"/>
            <ac:spMk id="2" creationId="{17ABDE3D-0AA5-4547-9CB2-C8538C962DB8}"/>
          </ac:spMkLst>
        </pc:spChg>
        <pc:spChg chg="del">
          <ac:chgData name="Katie Newby" userId="0bc41730-dad9-4495-9334-bc8fc5a92e7d" providerId="ADAL" clId="{4DC0764F-80DA-4490-9E4E-C7F833D61709}" dt="2021-10-22T11:12:19.372" v="4356" actId="478"/>
          <ac:spMkLst>
            <pc:docMk/>
            <pc:sldMk cId="2824295331" sldId="373"/>
            <ac:spMk id="3" creationId="{35CB3149-0F68-48B3-B4DD-EA45CDC23256}"/>
          </ac:spMkLst>
        </pc:spChg>
        <pc:spChg chg="del">
          <ac:chgData name="Katie Newby" userId="0bc41730-dad9-4495-9334-bc8fc5a92e7d" providerId="ADAL" clId="{4DC0764F-80DA-4490-9E4E-C7F833D61709}" dt="2021-10-22T11:12:18.348" v="4355" actId="478"/>
          <ac:spMkLst>
            <pc:docMk/>
            <pc:sldMk cId="2824295331" sldId="373"/>
            <ac:spMk id="4" creationId="{75C7E470-BD8F-4ED3-8EDC-23266FD7F85A}"/>
          </ac:spMkLst>
        </pc:spChg>
        <pc:spChg chg="del">
          <ac:chgData name="Katie Newby" userId="0bc41730-dad9-4495-9334-bc8fc5a92e7d" providerId="ADAL" clId="{4DC0764F-80DA-4490-9E4E-C7F833D61709}" dt="2021-10-22T11:24:15.515" v="4497"/>
          <ac:spMkLst>
            <pc:docMk/>
            <pc:sldMk cId="2824295331" sldId="373"/>
            <ac:spMk id="6" creationId="{C9D92B64-BEEF-4B4C-AF79-4BF2930BEE65}"/>
          </ac:spMkLst>
        </pc:spChg>
        <pc:spChg chg="add">
          <ac:chgData name="Katie Newby" userId="0bc41730-dad9-4495-9334-bc8fc5a92e7d" providerId="ADAL" clId="{4DC0764F-80DA-4490-9E4E-C7F833D61709}" dt="2021-10-22T11:12:23.312" v="4358" actId="26606"/>
          <ac:spMkLst>
            <pc:docMk/>
            <pc:sldMk cId="2824295331" sldId="373"/>
            <ac:spMk id="10" creationId="{F3060C83-F051-4F0E-ABAD-AA0DFC48B218}"/>
          </ac:spMkLst>
        </pc:spChg>
        <pc:spChg chg="add">
          <ac:chgData name="Katie Newby" userId="0bc41730-dad9-4495-9334-bc8fc5a92e7d" providerId="ADAL" clId="{4DC0764F-80DA-4490-9E4E-C7F833D61709}" dt="2021-10-22T11:12:23.312" v="4358" actId="26606"/>
          <ac:spMkLst>
            <pc:docMk/>
            <pc:sldMk cId="2824295331" sldId="373"/>
            <ac:spMk id="12" creationId="{83C98ABE-055B-441F-B07E-44F97F083C39}"/>
          </ac:spMkLst>
        </pc:spChg>
        <pc:spChg chg="add">
          <ac:chgData name="Katie Newby" userId="0bc41730-dad9-4495-9334-bc8fc5a92e7d" providerId="ADAL" clId="{4DC0764F-80DA-4490-9E4E-C7F833D61709}" dt="2021-10-22T11:12:23.312" v="4358" actId="26606"/>
          <ac:spMkLst>
            <pc:docMk/>
            <pc:sldMk cId="2824295331" sldId="373"/>
            <ac:spMk id="14" creationId="{29FDB030-9B49-4CED-8CCD-4D99382388AC}"/>
          </ac:spMkLst>
        </pc:spChg>
        <pc:spChg chg="add">
          <ac:chgData name="Katie Newby" userId="0bc41730-dad9-4495-9334-bc8fc5a92e7d" providerId="ADAL" clId="{4DC0764F-80DA-4490-9E4E-C7F833D61709}" dt="2021-10-22T11:12:23.312" v="4358" actId="26606"/>
          <ac:spMkLst>
            <pc:docMk/>
            <pc:sldMk cId="2824295331" sldId="373"/>
            <ac:spMk id="16" creationId="{3783CA14-24A1-485C-8B30-D6A5D87987AD}"/>
          </ac:spMkLst>
        </pc:spChg>
        <pc:spChg chg="add">
          <ac:chgData name="Katie Newby" userId="0bc41730-dad9-4495-9334-bc8fc5a92e7d" providerId="ADAL" clId="{4DC0764F-80DA-4490-9E4E-C7F833D61709}" dt="2021-10-22T11:12:23.312" v="4358" actId="26606"/>
          <ac:spMkLst>
            <pc:docMk/>
            <pc:sldMk cId="2824295331" sldId="373"/>
            <ac:spMk id="18" creationId="{9A97C86A-04D6-40F7-AE84-31AB43E6A846}"/>
          </ac:spMkLst>
        </pc:spChg>
        <pc:spChg chg="add">
          <ac:chgData name="Katie Newby" userId="0bc41730-dad9-4495-9334-bc8fc5a92e7d" providerId="ADAL" clId="{4DC0764F-80DA-4490-9E4E-C7F833D61709}" dt="2021-10-22T11:12:23.312" v="4358" actId="26606"/>
          <ac:spMkLst>
            <pc:docMk/>
            <pc:sldMk cId="2824295331" sldId="373"/>
            <ac:spMk id="20" creationId="{FF9F2414-84E8-453E-B1F3-389FDE8192D9}"/>
          </ac:spMkLst>
        </pc:spChg>
        <pc:spChg chg="add">
          <ac:chgData name="Katie Newby" userId="0bc41730-dad9-4495-9334-bc8fc5a92e7d" providerId="ADAL" clId="{4DC0764F-80DA-4490-9E4E-C7F833D61709}" dt="2021-10-22T11:12:23.312" v="4358" actId="26606"/>
          <ac:spMkLst>
            <pc:docMk/>
            <pc:sldMk cId="2824295331" sldId="373"/>
            <ac:spMk id="22" creationId="{3ECA69A1-7536-43AC-85EF-C7106179F5ED}"/>
          </ac:spMkLst>
        </pc:spChg>
        <pc:picChg chg="add mod">
          <ac:chgData name="Katie Newby" userId="0bc41730-dad9-4495-9334-bc8fc5a92e7d" providerId="ADAL" clId="{4DC0764F-80DA-4490-9E4E-C7F833D61709}" dt="2021-10-22T11:12:23.312" v="4358" actId="26606"/>
          <ac:picMkLst>
            <pc:docMk/>
            <pc:sldMk cId="2824295331" sldId="373"/>
            <ac:picMk id="5" creationId="{B2CD6BDC-E749-4805-8F6E-71FA9BC51942}"/>
          </ac:picMkLst>
        </pc:picChg>
      </pc:sldChg>
      <pc:sldChg chg="addSp delSp modSp modNotesTx">
        <pc:chgData name="Katie Newby" userId="0bc41730-dad9-4495-9334-bc8fc5a92e7d" providerId="ADAL" clId="{4DC0764F-80DA-4490-9E4E-C7F833D61709}" dt="2021-11-05T12:00:55.804" v="10624" actId="20577"/>
        <pc:sldMkLst>
          <pc:docMk/>
          <pc:sldMk cId="1098712845" sldId="374"/>
        </pc:sldMkLst>
        <pc:spChg chg="del">
          <ac:chgData name="Katie Newby" userId="0bc41730-dad9-4495-9334-bc8fc5a92e7d" providerId="ADAL" clId="{4DC0764F-80DA-4490-9E4E-C7F833D61709}" dt="2021-10-22T11:29:18.881" v="4598" actId="478"/>
          <ac:spMkLst>
            <pc:docMk/>
            <pc:sldMk cId="1098712845" sldId="374"/>
            <ac:spMk id="2" creationId="{659B6195-FE7C-DA4D-9BA4-B2DC51F5EA44}"/>
          </ac:spMkLst>
        </pc:spChg>
        <pc:spChg chg="mod">
          <ac:chgData name="Katie Newby" userId="0bc41730-dad9-4495-9334-bc8fc5a92e7d" providerId="ADAL" clId="{4DC0764F-80DA-4490-9E4E-C7F833D61709}" dt="2021-11-05T12:00:55.804" v="10624" actId="20577"/>
          <ac:spMkLst>
            <pc:docMk/>
            <pc:sldMk cId="1098712845" sldId="374"/>
            <ac:spMk id="3" creationId="{AA8A7D38-B23F-4941-9D6B-75F3209D3073}"/>
          </ac:spMkLst>
        </pc:spChg>
        <pc:spChg chg="add del mod">
          <ac:chgData name="Katie Newby" userId="0bc41730-dad9-4495-9334-bc8fc5a92e7d" providerId="ADAL" clId="{4DC0764F-80DA-4490-9E4E-C7F833D61709}" dt="2021-10-22T11:29:19.865" v="4599" actId="478"/>
          <ac:spMkLst>
            <pc:docMk/>
            <pc:sldMk cId="1098712845" sldId="374"/>
            <ac:spMk id="5" creationId="{C0B3968D-F071-4D5E-9058-5BFF9B76CEB8}"/>
          </ac:spMkLst>
        </pc:spChg>
      </pc:sldChg>
      <pc:sldChg chg="addSp delSp modSp modNotesTx">
        <pc:chgData name="Katie Newby" userId="0bc41730-dad9-4495-9334-bc8fc5a92e7d" providerId="ADAL" clId="{4DC0764F-80DA-4490-9E4E-C7F833D61709}" dt="2021-11-05T12:07:10.398" v="10943" actId="404"/>
        <pc:sldMkLst>
          <pc:docMk/>
          <pc:sldMk cId="1173708423" sldId="375"/>
        </pc:sldMkLst>
        <pc:spChg chg="del">
          <ac:chgData name="Katie Newby" userId="0bc41730-dad9-4495-9334-bc8fc5a92e7d" providerId="ADAL" clId="{4DC0764F-80DA-4490-9E4E-C7F833D61709}" dt="2021-10-22T12:27:52.974" v="5306" actId="478"/>
          <ac:spMkLst>
            <pc:docMk/>
            <pc:sldMk cId="1173708423" sldId="375"/>
            <ac:spMk id="2" creationId="{659B6195-FE7C-DA4D-9BA4-B2DC51F5EA44}"/>
          </ac:spMkLst>
        </pc:spChg>
        <pc:spChg chg="mod">
          <ac:chgData name="Katie Newby" userId="0bc41730-dad9-4495-9334-bc8fc5a92e7d" providerId="ADAL" clId="{4DC0764F-80DA-4490-9E4E-C7F833D61709}" dt="2021-11-05T12:07:10.398" v="10943" actId="404"/>
          <ac:spMkLst>
            <pc:docMk/>
            <pc:sldMk cId="1173708423" sldId="375"/>
            <ac:spMk id="3" creationId="{AA8A7D38-B23F-4941-9D6B-75F3209D3073}"/>
          </ac:spMkLst>
        </pc:spChg>
        <pc:spChg chg="add del mod">
          <ac:chgData name="Katie Newby" userId="0bc41730-dad9-4495-9334-bc8fc5a92e7d" providerId="ADAL" clId="{4DC0764F-80DA-4490-9E4E-C7F833D61709}" dt="2021-10-22T12:27:54.510" v="5307" actId="478"/>
          <ac:spMkLst>
            <pc:docMk/>
            <pc:sldMk cId="1173708423" sldId="375"/>
            <ac:spMk id="5" creationId="{4F22B708-D840-4B0C-80DC-F357994CF81A}"/>
          </ac:spMkLst>
        </pc:spChg>
      </pc:sldChg>
      <pc:sldChg chg="modSp">
        <pc:chgData name="Katie Newby" userId="0bc41730-dad9-4495-9334-bc8fc5a92e7d" providerId="ADAL" clId="{4DC0764F-80DA-4490-9E4E-C7F833D61709}" dt="2021-10-22T14:59:49.023" v="9916" actId="1076"/>
        <pc:sldMkLst>
          <pc:docMk/>
          <pc:sldMk cId="3711337937" sldId="376"/>
        </pc:sldMkLst>
        <pc:spChg chg="mod">
          <ac:chgData name="Katie Newby" userId="0bc41730-dad9-4495-9334-bc8fc5a92e7d" providerId="ADAL" clId="{4DC0764F-80DA-4490-9E4E-C7F833D61709}" dt="2021-10-22T14:59:49.023" v="9916" actId="1076"/>
          <ac:spMkLst>
            <pc:docMk/>
            <pc:sldMk cId="3711337937" sldId="376"/>
            <ac:spMk id="3" creationId="{AA8A7D38-B23F-4941-9D6B-75F3209D3073}"/>
          </ac:spMkLst>
        </pc:spChg>
      </pc:sldChg>
      <pc:sldChg chg="del delDesignElem">
        <pc:chgData name="Katie Newby" userId="0bc41730-dad9-4495-9334-bc8fc5a92e7d" providerId="ADAL" clId="{4DC0764F-80DA-4490-9E4E-C7F833D61709}" dt="2021-10-22T12:20:23.470" v="4997" actId="2696"/>
        <pc:sldMkLst>
          <pc:docMk/>
          <pc:sldMk cId="784292360" sldId="377"/>
        </pc:sldMkLst>
      </pc:sldChg>
      <pc:sldChg chg="addSp delSp modSp modNotesTx">
        <pc:chgData name="Katie Newby" userId="0bc41730-dad9-4495-9334-bc8fc5a92e7d" providerId="ADAL" clId="{4DC0764F-80DA-4490-9E4E-C7F833D61709}" dt="2021-11-05T11:12:03.977" v="10552" actId="6549"/>
        <pc:sldMkLst>
          <pc:docMk/>
          <pc:sldMk cId="2267670362" sldId="378"/>
        </pc:sldMkLst>
        <pc:spChg chg="add del mod">
          <ac:chgData name="Katie Newby" userId="0bc41730-dad9-4495-9334-bc8fc5a92e7d" providerId="ADAL" clId="{4DC0764F-80DA-4490-9E4E-C7F833D61709}" dt="2021-10-22T12:20:58.882" v="4999" actId="11529"/>
          <ac:spMkLst>
            <pc:docMk/>
            <pc:sldMk cId="2267670362" sldId="378"/>
            <ac:spMk id="2" creationId="{FB2A104B-D416-45C7-BD68-6304D1BCE66F}"/>
          </ac:spMkLst>
        </pc:spChg>
        <pc:spChg chg="add mod">
          <ac:chgData name="Katie Newby" userId="0bc41730-dad9-4495-9334-bc8fc5a92e7d" providerId="ADAL" clId="{4DC0764F-80DA-4490-9E4E-C7F833D61709}" dt="2021-10-22T12:22:29.270" v="5018" actId="1076"/>
          <ac:spMkLst>
            <pc:docMk/>
            <pc:sldMk cId="2267670362" sldId="378"/>
            <ac:spMk id="3" creationId="{F21CC03B-63A5-4BF3-A904-6803A4581306}"/>
          </ac:spMkLst>
        </pc:spChg>
        <pc:picChg chg="mod">
          <ac:chgData name="Katie Newby" userId="0bc41730-dad9-4495-9334-bc8fc5a92e7d" providerId="ADAL" clId="{4DC0764F-80DA-4490-9E4E-C7F833D61709}" dt="2021-10-22T12:22:25.007" v="5017" actId="1076"/>
          <ac:picMkLst>
            <pc:docMk/>
            <pc:sldMk cId="2267670362" sldId="378"/>
            <ac:picMk id="5" creationId="{B2CD6BDC-E749-4805-8F6E-71FA9BC51942}"/>
          </ac:picMkLst>
        </pc:picChg>
      </pc:sldChg>
      <pc:sldChg chg="addSp modSp modNotesTx">
        <pc:chgData name="Katie Newby" userId="0bc41730-dad9-4495-9334-bc8fc5a92e7d" providerId="ADAL" clId="{4DC0764F-80DA-4490-9E4E-C7F833D61709}" dt="2021-11-05T12:14:26.819" v="11093" actId="5793"/>
        <pc:sldMkLst>
          <pc:docMk/>
          <pc:sldMk cId="2645389411" sldId="379"/>
        </pc:sldMkLst>
        <pc:spChg chg="add mod">
          <ac:chgData name="Katie Newby" userId="0bc41730-dad9-4495-9334-bc8fc5a92e7d" providerId="ADAL" clId="{4DC0764F-80DA-4490-9E4E-C7F833D61709}" dt="2021-10-22T12:32:20.899" v="5560" actId="108"/>
          <ac:spMkLst>
            <pc:docMk/>
            <pc:sldMk cId="2645389411" sldId="379"/>
            <ac:spMk id="2" creationId="{C3960402-F4B5-4ADE-AA0A-D0776D7B9B7B}"/>
          </ac:spMkLst>
        </pc:spChg>
        <pc:spChg chg="mod">
          <ac:chgData name="Katie Newby" userId="0bc41730-dad9-4495-9334-bc8fc5a92e7d" providerId="ADAL" clId="{4DC0764F-80DA-4490-9E4E-C7F833D61709}" dt="2021-11-05T12:14:26.819" v="11093" actId="5793"/>
          <ac:spMkLst>
            <pc:docMk/>
            <pc:sldMk cId="2645389411" sldId="379"/>
            <ac:spMk id="3" creationId="{AA8A7D38-B23F-4941-9D6B-75F3209D3073}"/>
          </ac:spMkLst>
        </pc:spChg>
      </pc:sldChg>
      <pc:sldChg chg="modSp">
        <pc:chgData name="Katie Newby" userId="0bc41730-dad9-4495-9334-bc8fc5a92e7d" providerId="ADAL" clId="{4DC0764F-80DA-4490-9E4E-C7F833D61709}" dt="2021-11-05T12:15:44.663" v="11174" actId="114"/>
        <pc:sldMkLst>
          <pc:docMk/>
          <pc:sldMk cId="4078672082" sldId="380"/>
        </pc:sldMkLst>
        <pc:spChg chg="mod">
          <ac:chgData name="Katie Newby" userId="0bc41730-dad9-4495-9334-bc8fc5a92e7d" providerId="ADAL" clId="{4DC0764F-80DA-4490-9E4E-C7F833D61709}" dt="2021-11-05T12:13:17.118" v="11058" actId="1076"/>
          <ac:spMkLst>
            <pc:docMk/>
            <pc:sldMk cId="4078672082" sldId="380"/>
            <ac:spMk id="2" creationId="{C3960402-F4B5-4ADE-AA0A-D0776D7B9B7B}"/>
          </ac:spMkLst>
        </pc:spChg>
        <pc:spChg chg="mod">
          <ac:chgData name="Katie Newby" userId="0bc41730-dad9-4495-9334-bc8fc5a92e7d" providerId="ADAL" clId="{4DC0764F-80DA-4490-9E4E-C7F833D61709}" dt="2021-11-05T12:15:44.663" v="11174" actId="114"/>
          <ac:spMkLst>
            <pc:docMk/>
            <pc:sldMk cId="4078672082" sldId="380"/>
            <ac:spMk id="3" creationId="{AA8A7D38-B23F-4941-9D6B-75F3209D3073}"/>
          </ac:spMkLst>
        </pc:spChg>
      </pc:sldChg>
      <pc:sldChg chg="addSp delSp modSp add mod setBg">
        <pc:chgData name="Katie Newby" userId="0bc41730-dad9-4495-9334-bc8fc5a92e7d" providerId="ADAL" clId="{4DC0764F-80DA-4490-9E4E-C7F833D61709}" dt="2021-10-22T15:08:28.565" v="10228" actId="1076"/>
        <pc:sldMkLst>
          <pc:docMk/>
          <pc:sldMk cId="798381308" sldId="381"/>
        </pc:sldMkLst>
        <pc:spChg chg="del">
          <ac:chgData name="Katie Newby" userId="0bc41730-dad9-4495-9334-bc8fc5a92e7d" providerId="ADAL" clId="{4DC0764F-80DA-4490-9E4E-C7F833D61709}" dt="2021-10-22T13:18:51.670" v="8292" actId="478"/>
          <ac:spMkLst>
            <pc:docMk/>
            <pc:sldMk cId="798381308" sldId="381"/>
            <ac:spMk id="2" creationId="{FF1C30A6-206B-42F3-A8C2-5B5065404121}"/>
          </ac:spMkLst>
        </pc:spChg>
        <pc:spChg chg="del">
          <ac:chgData name="Katie Newby" userId="0bc41730-dad9-4495-9334-bc8fc5a92e7d" providerId="ADAL" clId="{4DC0764F-80DA-4490-9E4E-C7F833D61709}" dt="2021-10-22T13:18:53.397" v="8293" actId="478"/>
          <ac:spMkLst>
            <pc:docMk/>
            <pc:sldMk cId="798381308" sldId="381"/>
            <ac:spMk id="3" creationId="{9013ADE1-31C2-4028-9E64-126F8D4E1858}"/>
          </ac:spMkLst>
        </pc:spChg>
        <pc:spChg chg="del">
          <ac:chgData name="Katie Newby" userId="0bc41730-dad9-4495-9334-bc8fc5a92e7d" providerId="ADAL" clId="{4DC0764F-80DA-4490-9E4E-C7F833D61709}" dt="2021-10-22T13:18:55.233" v="8294" actId="478"/>
          <ac:spMkLst>
            <pc:docMk/>
            <pc:sldMk cId="798381308" sldId="381"/>
            <ac:spMk id="4" creationId="{E2EB517F-D2CA-4BD1-B737-317BC1CD165D}"/>
          </ac:spMkLst>
        </pc:spChg>
        <pc:spChg chg="del">
          <ac:chgData name="Katie Newby" userId="0bc41730-dad9-4495-9334-bc8fc5a92e7d" providerId="ADAL" clId="{4DC0764F-80DA-4490-9E4E-C7F833D61709}" dt="2021-10-22T13:18:57.027" v="8295" actId="478"/>
          <ac:spMkLst>
            <pc:docMk/>
            <pc:sldMk cId="798381308" sldId="381"/>
            <ac:spMk id="5" creationId="{0A5C0433-A388-4D6C-9CA8-3A98C3296BB8}"/>
          </ac:spMkLst>
        </pc:spChg>
        <pc:spChg chg="add del mod">
          <ac:chgData name="Katie Newby" userId="0bc41730-dad9-4495-9334-bc8fc5a92e7d" providerId="ADAL" clId="{4DC0764F-80DA-4490-9E4E-C7F833D61709}" dt="2021-10-22T13:26:26.495" v="8662"/>
          <ac:spMkLst>
            <pc:docMk/>
            <pc:sldMk cId="798381308" sldId="381"/>
            <ac:spMk id="8" creationId="{7B8C6AE8-3B58-4988-A45A-E95D727D917C}"/>
          </ac:spMkLst>
        </pc:spChg>
        <pc:spChg chg="add mod ord">
          <ac:chgData name="Katie Newby" userId="0bc41730-dad9-4495-9334-bc8fc5a92e7d" providerId="ADAL" clId="{4DC0764F-80DA-4490-9E4E-C7F833D61709}" dt="2021-10-22T13:27:53.791" v="8673" actId="26606"/>
          <ac:spMkLst>
            <pc:docMk/>
            <pc:sldMk cId="798381308" sldId="381"/>
            <ac:spMk id="11" creationId="{CFF20C02-2DCA-4384-AD7C-B55A55AC97A3}"/>
          </ac:spMkLst>
        </pc:spChg>
        <pc:spChg chg="add mod ord">
          <ac:chgData name="Katie Newby" userId="0bc41730-dad9-4495-9334-bc8fc5a92e7d" providerId="ADAL" clId="{4DC0764F-80DA-4490-9E4E-C7F833D61709}" dt="2021-10-22T15:08:28.565" v="10228" actId="1076"/>
          <ac:spMkLst>
            <pc:docMk/>
            <pc:sldMk cId="798381308" sldId="381"/>
            <ac:spMk id="12" creationId="{125DD892-FC9C-49E3-9730-317F23C135F6}"/>
          </ac:spMkLst>
        </pc:spChg>
        <pc:spChg chg="add del">
          <ac:chgData name="Katie Newby" userId="0bc41730-dad9-4495-9334-bc8fc5a92e7d" providerId="ADAL" clId="{4DC0764F-80DA-4490-9E4E-C7F833D61709}" dt="2021-10-22T13:27:53.791" v="8673" actId="26606"/>
          <ac:spMkLst>
            <pc:docMk/>
            <pc:sldMk cId="798381308" sldId="381"/>
            <ac:spMk id="19" creationId="{3CD9DF72-87A3-404E-A828-84CBF11A8303}"/>
          </ac:spMkLst>
        </pc:spChg>
        <pc:picChg chg="add del mod">
          <ac:chgData name="Katie Newby" userId="0bc41730-dad9-4495-9334-bc8fc5a92e7d" providerId="ADAL" clId="{4DC0764F-80DA-4490-9E4E-C7F833D61709}" dt="2021-10-22T13:19:31.473" v="8299" actId="478"/>
          <ac:picMkLst>
            <pc:docMk/>
            <pc:sldMk cId="798381308" sldId="381"/>
            <ac:picMk id="7" creationId="{ABBCF9DA-96BA-4836-A660-C46421A974FC}"/>
          </ac:picMkLst>
        </pc:picChg>
        <pc:picChg chg="add del mod">
          <ac:chgData name="Katie Newby" userId="0bc41730-dad9-4495-9334-bc8fc5a92e7d" providerId="ADAL" clId="{4DC0764F-80DA-4490-9E4E-C7F833D61709}" dt="2021-10-22T13:20:11.331" v="8327" actId="478"/>
          <ac:picMkLst>
            <pc:docMk/>
            <pc:sldMk cId="798381308" sldId="381"/>
            <ac:picMk id="10" creationId="{BD644836-DE65-4D6C-814B-5CCFC284B117}"/>
          </ac:picMkLst>
        </pc:picChg>
        <pc:picChg chg="add mod">
          <ac:chgData name="Katie Newby" userId="0bc41730-dad9-4495-9334-bc8fc5a92e7d" providerId="ADAL" clId="{4DC0764F-80DA-4490-9E4E-C7F833D61709}" dt="2021-10-22T13:27:53.791" v="8673" actId="26606"/>
          <ac:picMkLst>
            <pc:docMk/>
            <pc:sldMk cId="798381308" sldId="381"/>
            <ac:picMk id="14" creationId="{11096C15-2CE8-46B5-8EEF-D5C53C588710}"/>
          </ac:picMkLst>
        </pc:picChg>
        <pc:cxnChg chg="add del">
          <ac:chgData name="Katie Newby" userId="0bc41730-dad9-4495-9334-bc8fc5a92e7d" providerId="ADAL" clId="{4DC0764F-80DA-4490-9E4E-C7F833D61709}" dt="2021-10-22T13:27:53.791" v="8673" actId="26606"/>
          <ac:cxnSpMkLst>
            <pc:docMk/>
            <pc:sldMk cId="798381308" sldId="381"/>
            <ac:cxnSpMk id="21" creationId="{20E3A342-4D61-4E3F-AF90-1AB42AEB96CC}"/>
          </ac:cxnSpMkLst>
        </pc:cxnChg>
      </pc:sldChg>
      <pc:sldChg chg="addSp delSp modSp del">
        <pc:chgData name="Katie Newby" userId="0bc41730-dad9-4495-9334-bc8fc5a92e7d" providerId="ADAL" clId="{4DC0764F-80DA-4490-9E4E-C7F833D61709}" dt="2021-11-01T09:13:07.167" v="10262" actId="2696"/>
        <pc:sldMkLst>
          <pc:docMk/>
          <pc:sldMk cId="2301838159" sldId="382"/>
        </pc:sldMkLst>
        <pc:spChg chg="add mod">
          <ac:chgData name="Katie Newby" userId="0bc41730-dad9-4495-9334-bc8fc5a92e7d" providerId="ADAL" clId="{4DC0764F-80DA-4490-9E4E-C7F833D61709}" dt="2021-10-22T15:08:47.673" v="10230" actId="1076"/>
          <ac:spMkLst>
            <pc:docMk/>
            <pc:sldMk cId="2301838159" sldId="382"/>
            <ac:spMk id="2" creationId="{EB0987D8-0AC3-421E-A02E-0E6CDE8C26AC}"/>
          </ac:spMkLst>
        </pc:spChg>
        <pc:spChg chg="add del mod">
          <ac:chgData name="Katie Newby" userId="0bc41730-dad9-4495-9334-bc8fc5a92e7d" providerId="ADAL" clId="{4DC0764F-80DA-4490-9E4E-C7F833D61709}" dt="2021-10-22T15:08:44.167" v="10229" actId="478"/>
          <ac:spMkLst>
            <pc:docMk/>
            <pc:sldMk cId="2301838159" sldId="382"/>
            <ac:spMk id="3" creationId="{A8BE4602-02E1-4126-BE62-3477ED7D8567}"/>
          </ac:spMkLst>
        </pc:spChg>
      </pc:sldChg>
      <pc:sldChg chg="addSp delSp modSp mod setBg modNotesTx">
        <pc:chgData name="Katie Newby" userId="0bc41730-dad9-4495-9334-bc8fc5a92e7d" providerId="ADAL" clId="{4DC0764F-80DA-4490-9E4E-C7F833D61709}" dt="2021-10-22T14:11:49.194" v="8846" actId="255"/>
        <pc:sldMkLst>
          <pc:docMk/>
          <pc:sldMk cId="3749545467" sldId="383"/>
        </pc:sldMkLst>
        <pc:spChg chg="add mod">
          <ac:chgData name="Katie Newby" userId="0bc41730-dad9-4495-9334-bc8fc5a92e7d" providerId="ADAL" clId="{4DC0764F-80DA-4490-9E4E-C7F833D61709}" dt="2021-10-22T14:11:49.194" v="8846" actId="255"/>
          <ac:spMkLst>
            <pc:docMk/>
            <pc:sldMk cId="3749545467" sldId="383"/>
            <ac:spMk id="5" creationId="{FF7099A0-FF98-4B5B-AB36-5194B54EBA86}"/>
          </ac:spMkLst>
        </pc:spChg>
        <pc:spChg chg="add del">
          <ac:chgData name="Katie Newby" userId="0bc41730-dad9-4495-9334-bc8fc5a92e7d" providerId="ADAL" clId="{4DC0764F-80DA-4490-9E4E-C7F833D61709}" dt="2021-10-22T13:40:59.597" v="8773" actId="26606"/>
          <ac:spMkLst>
            <pc:docMk/>
            <pc:sldMk cId="3749545467" sldId="383"/>
            <ac:spMk id="7" creationId="{32BC26D8-82FB-445E-AA49-62A77D7C1EE0}"/>
          </ac:spMkLst>
        </pc:spChg>
        <pc:spChg chg="add del">
          <ac:chgData name="Katie Newby" userId="0bc41730-dad9-4495-9334-bc8fc5a92e7d" providerId="ADAL" clId="{4DC0764F-80DA-4490-9E4E-C7F833D61709}" dt="2021-10-22T13:40:59.597" v="8773" actId="26606"/>
          <ac:spMkLst>
            <pc:docMk/>
            <pc:sldMk cId="3749545467" sldId="383"/>
            <ac:spMk id="9" creationId="{CB44330D-EA18-4254-AA95-EB49948539B8}"/>
          </ac:spMkLst>
        </pc:spChg>
        <pc:spChg chg="add">
          <ac:chgData name="Katie Newby" userId="0bc41730-dad9-4495-9334-bc8fc5a92e7d" providerId="ADAL" clId="{4DC0764F-80DA-4490-9E4E-C7F833D61709}" dt="2021-10-22T13:49:39.959" v="8820" actId="26606"/>
          <ac:spMkLst>
            <pc:docMk/>
            <pc:sldMk cId="3749545467" sldId="383"/>
            <ac:spMk id="11" creationId="{665DBBEF-238B-476B-96AB-8AAC3224ECEA}"/>
          </ac:spMkLst>
        </pc:spChg>
        <pc:spChg chg="add">
          <ac:chgData name="Katie Newby" userId="0bc41730-dad9-4495-9334-bc8fc5a92e7d" providerId="ADAL" clId="{4DC0764F-80DA-4490-9E4E-C7F833D61709}" dt="2021-10-22T13:49:39.959" v="8820" actId="26606"/>
          <ac:spMkLst>
            <pc:docMk/>
            <pc:sldMk cId="3749545467" sldId="383"/>
            <ac:spMk id="13" creationId="{3FCFB1DE-0B7E-48CC-BA90-B2AB0889F9D6}"/>
          </ac:spMkLst>
        </pc:spChg>
        <pc:picChg chg="add del mod">
          <ac:chgData name="Katie Newby" userId="0bc41730-dad9-4495-9334-bc8fc5a92e7d" providerId="ADAL" clId="{4DC0764F-80DA-4490-9E4E-C7F833D61709}" dt="2021-10-22T13:40:53.443" v="8771" actId="478"/>
          <ac:picMkLst>
            <pc:docMk/>
            <pc:sldMk cId="3749545467" sldId="383"/>
            <ac:picMk id="2" creationId="{D12AA426-33C4-4551-B294-A68E39F76BDE}"/>
          </ac:picMkLst>
        </pc:picChg>
        <pc:picChg chg="add del mod">
          <ac:chgData name="Katie Newby" userId="0bc41730-dad9-4495-9334-bc8fc5a92e7d" providerId="ADAL" clId="{4DC0764F-80DA-4490-9E4E-C7F833D61709}" dt="2021-10-22T13:42:30.482" v="8774" actId="478"/>
          <ac:picMkLst>
            <pc:docMk/>
            <pc:sldMk cId="3749545467" sldId="383"/>
            <ac:picMk id="3" creationId="{1CB2C4E7-8202-44E5-8CEB-D9A6BF8FC7C0}"/>
          </ac:picMkLst>
        </pc:picChg>
        <pc:picChg chg="add del mod">
          <ac:chgData name="Katie Newby" userId="0bc41730-dad9-4495-9334-bc8fc5a92e7d" providerId="ADAL" clId="{4DC0764F-80DA-4490-9E4E-C7F833D61709}" dt="2021-10-22T13:48:47.987" v="8817" actId="478"/>
          <ac:picMkLst>
            <pc:docMk/>
            <pc:sldMk cId="3749545467" sldId="383"/>
            <ac:picMk id="4" creationId="{57883E59-83CF-4046-8802-C52937968923}"/>
          </ac:picMkLst>
        </pc:picChg>
        <pc:picChg chg="add mod">
          <ac:chgData name="Katie Newby" userId="0bc41730-dad9-4495-9334-bc8fc5a92e7d" providerId="ADAL" clId="{4DC0764F-80DA-4490-9E4E-C7F833D61709}" dt="2021-10-22T13:50:39.983" v="8826" actId="14100"/>
          <ac:picMkLst>
            <pc:docMk/>
            <pc:sldMk cId="3749545467" sldId="383"/>
            <ac:picMk id="6" creationId="{B962A06D-15F5-4304-A9BA-CAF69F54468B}"/>
          </ac:picMkLst>
        </pc:picChg>
      </pc:sldChg>
      <pc:sldChg chg="addSp delSp modSp mod setBg">
        <pc:chgData name="Katie Newby" userId="0bc41730-dad9-4495-9334-bc8fc5a92e7d" providerId="ADAL" clId="{4DC0764F-80DA-4490-9E4E-C7F833D61709}" dt="2021-10-22T14:16:14.709" v="8855" actId="14100"/>
        <pc:sldMkLst>
          <pc:docMk/>
          <pc:sldMk cId="4156768519" sldId="384"/>
        </pc:sldMkLst>
        <pc:spChg chg="add mod">
          <ac:chgData name="Katie Newby" userId="0bc41730-dad9-4495-9334-bc8fc5a92e7d" providerId="ADAL" clId="{4DC0764F-80DA-4490-9E4E-C7F833D61709}" dt="2021-10-22T14:16:09.138" v="8853" actId="404"/>
          <ac:spMkLst>
            <pc:docMk/>
            <pc:sldMk cId="4156768519" sldId="384"/>
            <ac:spMk id="3" creationId="{61DB8DFF-D83A-40DD-9BAB-C51AEE02A228}"/>
          </ac:spMkLst>
        </pc:spChg>
        <pc:spChg chg="add del">
          <ac:chgData name="Katie Newby" userId="0bc41730-dad9-4495-9334-bc8fc5a92e7d" providerId="ADAL" clId="{4DC0764F-80DA-4490-9E4E-C7F833D61709}" dt="2021-10-22T14:15:58.385" v="8850" actId="26606"/>
          <ac:spMkLst>
            <pc:docMk/>
            <pc:sldMk cId="4156768519" sldId="384"/>
            <ac:spMk id="8" creationId="{665DBBEF-238B-476B-96AB-8AAC3224ECEA}"/>
          </ac:spMkLst>
        </pc:spChg>
        <pc:spChg chg="add del">
          <ac:chgData name="Katie Newby" userId="0bc41730-dad9-4495-9334-bc8fc5a92e7d" providerId="ADAL" clId="{4DC0764F-80DA-4490-9E4E-C7F833D61709}" dt="2021-10-22T14:15:58.385" v="8850" actId="26606"/>
          <ac:spMkLst>
            <pc:docMk/>
            <pc:sldMk cId="4156768519" sldId="384"/>
            <ac:spMk id="10" creationId="{3FCFB1DE-0B7E-48CC-BA90-B2AB0889F9D6}"/>
          </ac:spMkLst>
        </pc:spChg>
        <pc:spChg chg="add">
          <ac:chgData name="Katie Newby" userId="0bc41730-dad9-4495-9334-bc8fc5a92e7d" providerId="ADAL" clId="{4DC0764F-80DA-4490-9E4E-C7F833D61709}" dt="2021-10-22T14:15:58.385" v="8850" actId="26606"/>
          <ac:spMkLst>
            <pc:docMk/>
            <pc:sldMk cId="4156768519" sldId="384"/>
            <ac:spMk id="15" creationId="{665DBBEF-238B-476B-96AB-8AAC3224ECEA}"/>
          </ac:spMkLst>
        </pc:spChg>
        <pc:spChg chg="add">
          <ac:chgData name="Katie Newby" userId="0bc41730-dad9-4495-9334-bc8fc5a92e7d" providerId="ADAL" clId="{4DC0764F-80DA-4490-9E4E-C7F833D61709}" dt="2021-10-22T14:15:58.385" v="8850" actId="26606"/>
          <ac:spMkLst>
            <pc:docMk/>
            <pc:sldMk cId="4156768519" sldId="384"/>
            <ac:spMk id="17" creationId="{3FCFB1DE-0B7E-48CC-BA90-B2AB0889F9D6}"/>
          </ac:spMkLst>
        </pc:spChg>
        <pc:picChg chg="add del mod ord">
          <ac:chgData name="Katie Newby" userId="0bc41730-dad9-4495-9334-bc8fc5a92e7d" providerId="ADAL" clId="{4DC0764F-80DA-4490-9E4E-C7F833D61709}" dt="2021-10-22T14:15:55.387" v="8848" actId="478"/>
          <ac:picMkLst>
            <pc:docMk/>
            <pc:sldMk cId="4156768519" sldId="384"/>
            <ac:picMk id="2" creationId="{BF94D6DA-39EF-49BD-B476-7F27D5C6D1FF}"/>
          </ac:picMkLst>
        </pc:picChg>
        <pc:picChg chg="add mod">
          <ac:chgData name="Katie Newby" userId="0bc41730-dad9-4495-9334-bc8fc5a92e7d" providerId="ADAL" clId="{4DC0764F-80DA-4490-9E4E-C7F833D61709}" dt="2021-10-22T14:16:14.709" v="8855" actId="14100"/>
          <ac:picMkLst>
            <pc:docMk/>
            <pc:sldMk cId="4156768519" sldId="384"/>
            <ac:picMk id="4" creationId="{6913B00D-B05E-44CF-A7E8-0DC3B2DB39DC}"/>
          </ac:picMkLst>
        </pc:picChg>
      </pc:sldChg>
      <pc:sldChg chg="addSp modSp mod setBg">
        <pc:chgData name="Katie Newby" userId="0bc41730-dad9-4495-9334-bc8fc5a92e7d" providerId="ADAL" clId="{4DC0764F-80DA-4490-9E4E-C7F833D61709}" dt="2021-10-22T14:20:18.197" v="8876" actId="404"/>
        <pc:sldMkLst>
          <pc:docMk/>
          <pc:sldMk cId="2758037674" sldId="385"/>
        </pc:sldMkLst>
        <pc:spChg chg="add mod">
          <ac:chgData name="Katie Newby" userId="0bc41730-dad9-4495-9334-bc8fc5a92e7d" providerId="ADAL" clId="{4DC0764F-80DA-4490-9E4E-C7F833D61709}" dt="2021-10-22T14:20:18.197" v="8876" actId="404"/>
          <ac:spMkLst>
            <pc:docMk/>
            <pc:sldMk cId="2758037674" sldId="385"/>
            <ac:spMk id="3" creationId="{2F8C7DB0-CC5C-42EA-A7B1-9DAAC89D7D44}"/>
          </ac:spMkLst>
        </pc:spChg>
        <pc:spChg chg="add">
          <ac:chgData name="Katie Newby" userId="0bc41730-dad9-4495-9334-bc8fc5a92e7d" providerId="ADAL" clId="{4DC0764F-80DA-4490-9E4E-C7F833D61709}" dt="2021-10-22T14:20:09.484" v="8873" actId="26606"/>
          <ac:spMkLst>
            <pc:docMk/>
            <pc:sldMk cId="2758037674" sldId="385"/>
            <ac:spMk id="8" creationId="{665DBBEF-238B-476B-96AB-8AAC3224ECEA}"/>
          </ac:spMkLst>
        </pc:spChg>
        <pc:spChg chg="add">
          <ac:chgData name="Katie Newby" userId="0bc41730-dad9-4495-9334-bc8fc5a92e7d" providerId="ADAL" clId="{4DC0764F-80DA-4490-9E4E-C7F833D61709}" dt="2021-10-22T14:20:09.484" v="8873" actId="26606"/>
          <ac:spMkLst>
            <pc:docMk/>
            <pc:sldMk cId="2758037674" sldId="385"/>
            <ac:spMk id="10" creationId="{3FCFB1DE-0B7E-48CC-BA90-B2AB0889F9D6}"/>
          </ac:spMkLst>
        </pc:spChg>
        <pc:picChg chg="add mod ord">
          <ac:chgData name="Katie Newby" userId="0bc41730-dad9-4495-9334-bc8fc5a92e7d" providerId="ADAL" clId="{4DC0764F-80DA-4490-9E4E-C7F833D61709}" dt="2021-10-22T14:20:14.061" v="8875" actId="14100"/>
          <ac:picMkLst>
            <pc:docMk/>
            <pc:sldMk cId="2758037674" sldId="385"/>
            <ac:picMk id="2" creationId="{0A92E8B7-46AC-4A44-963F-AC06C48203B0}"/>
          </ac:picMkLst>
        </pc:picChg>
      </pc:sldChg>
      <pc:sldChg chg="addSp modSp mod setBg">
        <pc:chgData name="Katie Newby" userId="0bc41730-dad9-4495-9334-bc8fc5a92e7d" providerId="ADAL" clId="{4DC0764F-80DA-4490-9E4E-C7F833D61709}" dt="2021-10-22T14:24:17.555" v="8892" actId="404"/>
        <pc:sldMkLst>
          <pc:docMk/>
          <pc:sldMk cId="2015132129" sldId="386"/>
        </pc:sldMkLst>
        <pc:spChg chg="add mod">
          <ac:chgData name="Katie Newby" userId="0bc41730-dad9-4495-9334-bc8fc5a92e7d" providerId="ADAL" clId="{4DC0764F-80DA-4490-9E4E-C7F833D61709}" dt="2021-10-22T14:24:17.555" v="8892" actId="404"/>
          <ac:spMkLst>
            <pc:docMk/>
            <pc:sldMk cId="2015132129" sldId="386"/>
            <ac:spMk id="3" creationId="{207B7FCA-7118-4448-81FB-BC031DB99FCA}"/>
          </ac:spMkLst>
        </pc:spChg>
        <pc:spChg chg="add">
          <ac:chgData name="Katie Newby" userId="0bc41730-dad9-4495-9334-bc8fc5a92e7d" providerId="ADAL" clId="{4DC0764F-80DA-4490-9E4E-C7F833D61709}" dt="2021-10-22T14:24:06.366" v="8889" actId="26606"/>
          <ac:spMkLst>
            <pc:docMk/>
            <pc:sldMk cId="2015132129" sldId="386"/>
            <ac:spMk id="8" creationId="{665DBBEF-238B-476B-96AB-8AAC3224ECEA}"/>
          </ac:spMkLst>
        </pc:spChg>
        <pc:spChg chg="add">
          <ac:chgData name="Katie Newby" userId="0bc41730-dad9-4495-9334-bc8fc5a92e7d" providerId="ADAL" clId="{4DC0764F-80DA-4490-9E4E-C7F833D61709}" dt="2021-10-22T14:24:06.366" v="8889" actId="26606"/>
          <ac:spMkLst>
            <pc:docMk/>
            <pc:sldMk cId="2015132129" sldId="386"/>
            <ac:spMk id="10" creationId="{3FCFB1DE-0B7E-48CC-BA90-B2AB0889F9D6}"/>
          </ac:spMkLst>
        </pc:spChg>
        <pc:picChg chg="add mod ord">
          <ac:chgData name="Katie Newby" userId="0bc41730-dad9-4495-9334-bc8fc5a92e7d" providerId="ADAL" clId="{4DC0764F-80DA-4490-9E4E-C7F833D61709}" dt="2021-10-22T14:24:14.055" v="8891" actId="14100"/>
          <ac:picMkLst>
            <pc:docMk/>
            <pc:sldMk cId="2015132129" sldId="386"/>
            <ac:picMk id="2" creationId="{1BEA0C65-F4E8-431F-B78D-E375A4BF2765}"/>
          </ac:picMkLst>
        </pc:picChg>
      </pc:sldChg>
      <pc:sldChg chg="addSp delSp modSp mod setBg">
        <pc:chgData name="Katie Newby" userId="0bc41730-dad9-4495-9334-bc8fc5a92e7d" providerId="ADAL" clId="{4DC0764F-80DA-4490-9E4E-C7F833D61709}" dt="2021-10-22T14:29:13.399" v="8926" actId="404"/>
        <pc:sldMkLst>
          <pc:docMk/>
          <pc:sldMk cId="921792623" sldId="387"/>
        </pc:sldMkLst>
        <pc:spChg chg="add del mod">
          <ac:chgData name="Katie Newby" userId="0bc41730-dad9-4495-9334-bc8fc5a92e7d" providerId="ADAL" clId="{4DC0764F-80DA-4490-9E4E-C7F833D61709}" dt="2021-10-22T14:28:39.095" v="8910" actId="767"/>
          <ac:spMkLst>
            <pc:docMk/>
            <pc:sldMk cId="921792623" sldId="387"/>
            <ac:spMk id="3" creationId="{52FA958F-B05A-408D-A3B7-48E31085F8A3}"/>
          </ac:spMkLst>
        </pc:spChg>
        <pc:spChg chg="add mod">
          <ac:chgData name="Katie Newby" userId="0bc41730-dad9-4495-9334-bc8fc5a92e7d" providerId="ADAL" clId="{4DC0764F-80DA-4490-9E4E-C7F833D61709}" dt="2021-10-22T14:29:13.399" v="8926" actId="404"/>
          <ac:spMkLst>
            <pc:docMk/>
            <pc:sldMk cId="921792623" sldId="387"/>
            <ac:spMk id="4" creationId="{B0163CFD-6AC8-4665-B1B1-C96A93253061}"/>
          </ac:spMkLst>
        </pc:spChg>
        <pc:spChg chg="add">
          <ac:chgData name="Katie Newby" userId="0bc41730-dad9-4495-9334-bc8fc5a92e7d" providerId="ADAL" clId="{4DC0764F-80DA-4490-9E4E-C7F833D61709}" dt="2021-10-22T14:28:56.850" v="8913" actId="26606"/>
          <ac:spMkLst>
            <pc:docMk/>
            <pc:sldMk cId="921792623" sldId="387"/>
            <ac:spMk id="9" creationId="{665DBBEF-238B-476B-96AB-8AAC3224ECEA}"/>
          </ac:spMkLst>
        </pc:spChg>
        <pc:spChg chg="add">
          <ac:chgData name="Katie Newby" userId="0bc41730-dad9-4495-9334-bc8fc5a92e7d" providerId="ADAL" clId="{4DC0764F-80DA-4490-9E4E-C7F833D61709}" dt="2021-10-22T14:28:56.850" v="8913" actId="26606"/>
          <ac:spMkLst>
            <pc:docMk/>
            <pc:sldMk cId="921792623" sldId="387"/>
            <ac:spMk id="11" creationId="{3FCFB1DE-0B7E-48CC-BA90-B2AB0889F9D6}"/>
          </ac:spMkLst>
        </pc:spChg>
        <pc:picChg chg="add mod ord">
          <ac:chgData name="Katie Newby" userId="0bc41730-dad9-4495-9334-bc8fc5a92e7d" providerId="ADAL" clId="{4DC0764F-80DA-4490-9E4E-C7F833D61709}" dt="2021-10-22T14:29:03.310" v="8915" actId="14100"/>
          <ac:picMkLst>
            <pc:docMk/>
            <pc:sldMk cId="921792623" sldId="387"/>
            <ac:picMk id="2" creationId="{325B85DE-2616-4900-9022-8A58CE653D88}"/>
          </ac:picMkLst>
        </pc:picChg>
      </pc:sldChg>
      <pc:sldChg chg="modSp">
        <pc:chgData name="Katie Newby" userId="0bc41730-dad9-4495-9334-bc8fc5a92e7d" providerId="ADAL" clId="{4DC0764F-80DA-4490-9E4E-C7F833D61709}" dt="2021-11-05T12:29:26.574" v="11226" actId="6549"/>
        <pc:sldMkLst>
          <pc:docMk/>
          <pc:sldMk cId="1541633968" sldId="388"/>
        </pc:sldMkLst>
        <pc:spChg chg="mod">
          <ac:chgData name="Katie Newby" userId="0bc41730-dad9-4495-9334-bc8fc5a92e7d" providerId="ADAL" clId="{4DC0764F-80DA-4490-9E4E-C7F833D61709}" dt="2021-10-22T15:09:43.753" v="10242" actId="20577"/>
          <ac:spMkLst>
            <pc:docMk/>
            <pc:sldMk cId="1541633968" sldId="388"/>
            <ac:spMk id="2" creationId="{533457AA-814D-41BB-81DF-AC37F2D7E785}"/>
          </ac:spMkLst>
        </pc:spChg>
        <pc:spChg chg="mod">
          <ac:chgData name="Katie Newby" userId="0bc41730-dad9-4495-9334-bc8fc5a92e7d" providerId="ADAL" clId="{4DC0764F-80DA-4490-9E4E-C7F833D61709}" dt="2021-11-05T12:29:26.574" v="11226" actId="6549"/>
          <ac:spMkLst>
            <pc:docMk/>
            <pc:sldMk cId="1541633968" sldId="388"/>
            <ac:spMk id="3" creationId="{8FB514B4-BC67-40B5-9DCD-6E60DA1F2B27}"/>
          </ac:spMkLst>
        </pc:spChg>
      </pc:sldChg>
      <pc:sldChg chg="del">
        <pc:chgData name="Katie Newby" userId="0bc41730-dad9-4495-9334-bc8fc5a92e7d" providerId="ADAL" clId="{4DC0764F-80DA-4490-9E4E-C7F833D61709}" dt="2021-10-22T14:30:10.480" v="8977" actId="2696"/>
        <pc:sldMkLst>
          <pc:docMk/>
          <pc:sldMk cId="3990267272" sldId="388"/>
        </pc:sldMkLst>
      </pc:sldChg>
      <pc:sldChg chg="delSp modSp">
        <pc:chgData name="Katie Newby" userId="0bc41730-dad9-4495-9334-bc8fc5a92e7d" providerId="ADAL" clId="{4DC0764F-80DA-4490-9E4E-C7F833D61709}" dt="2021-10-22T14:58:09.770" v="9877" actId="108"/>
        <pc:sldMkLst>
          <pc:docMk/>
          <pc:sldMk cId="1562895155" sldId="389"/>
        </pc:sldMkLst>
        <pc:spChg chg="del">
          <ac:chgData name="Katie Newby" userId="0bc41730-dad9-4495-9334-bc8fc5a92e7d" providerId="ADAL" clId="{4DC0764F-80DA-4490-9E4E-C7F833D61709}" dt="2021-10-22T14:57:36.299" v="9867" actId="478"/>
          <ac:spMkLst>
            <pc:docMk/>
            <pc:sldMk cId="1562895155" sldId="389"/>
            <ac:spMk id="2" creationId="{EB0987D8-0AC3-421E-A02E-0E6CDE8C26AC}"/>
          </ac:spMkLst>
        </pc:spChg>
        <pc:spChg chg="mod">
          <ac:chgData name="Katie Newby" userId="0bc41730-dad9-4495-9334-bc8fc5a92e7d" providerId="ADAL" clId="{4DC0764F-80DA-4490-9E4E-C7F833D61709}" dt="2021-10-22T14:58:09.770" v="9877" actId="108"/>
          <ac:spMkLst>
            <pc:docMk/>
            <pc:sldMk cId="1562895155" sldId="389"/>
            <ac:spMk id="3" creationId="{A8BE4602-02E1-4126-BE62-3477ED7D8567}"/>
          </ac:spMkLst>
        </pc:spChg>
      </pc:sldChg>
      <pc:sldChg chg="modSp">
        <pc:chgData name="Katie Newby" userId="0bc41730-dad9-4495-9334-bc8fc5a92e7d" providerId="ADAL" clId="{4DC0764F-80DA-4490-9E4E-C7F833D61709}" dt="2021-10-22T14:58:45.965" v="9909" actId="1076"/>
        <pc:sldMkLst>
          <pc:docMk/>
          <pc:sldMk cId="3500274884" sldId="390"/>
        </pc:sldMkLst>
        <pc:spChg chg="mod">
          <ac:chgData name="Katie Newby" userId="0bc41730-dad9-4495-9334-bc8fc5a92e7d" providerId="ADAL" clId="{4DC0764F-80DA-4490-9E4E-C7F833D61709}" dt="2021-10-22T14:58:45.965" v="9909" actId="1076"/>
          <ac:spMkLst>
            <pc:docMk/>
            <pc:sldMk cId="3500274884" sldId="390"/>
            <ac:spMk id="3" creationId="{A8BE4602-02E1-4126-BE62-3477ED7D8567}"/>
          </ac:spMkLst>
        </pc:spChg>
      </pc:sldChg>
      <pc:sldChg chg="del">
        <pc:chgData name="Katie Newby" userId="0bc41730-dad9-4495-9334-bc8fc5a92e7d" providerId="ADAL" clId="{4DC0764F-80DA-4490-9E4E-C7F833D61709}" dt="2021-10-22T14:59:36.883" v="9915" actId="2696"/>
        <pc:sldMkLst>
          <pc:docMk/>
          <pc:sldMk cId="1122012096" sldId="391"/>
        </pc:sldMkLst>
      </pc:sldChg>
      <pc:sldChg chg="modSp">
        <pc:chgData name="Katie Newby" userId="0bc41730-dad9-4495-9334-bc8fc5a92e7d" providerId="ADAL" clId="{4DC0764F-80DA-4490-9E4E-C7F833D61709}" dt="2021-11-01T10:41:14.077" v="10498" actId="113"/>
        <pc:sldMkLst>
          <pc:docMk/>
          <pc:sldMk cId="2085966557" sldId="391"/>
        </pc:sldMkLst>
        <pc:spChg chg="mod">
          <ac:chgData name="Katie Newby" userId="0bc41730-dad9-4495-9334-bc8fc5a92e7d" providerId="ADAL" clId="{4DC0764F-80DA-4490-9E4E-C7F833D61709}" dt="2021-11-01T10:41:14.077" v="10498" actId="113"/>
          <ac:spMkLst>
            <pc:docMk/>
            <pc:sldMk cId="2085966557" sldId="391"/>
            <ac:spMk id="8" creationId="{7647B9B4-D4E1-4CA6-825A-53016AE5C440}"/>
          </ac:spMkLst>
        </pc:spChg>
      </pc:sldChg>
      <pc:sldChg chg="addSp delSp modSp add del">
        <pc:chgData name="Katie Newby" userId="0bc41730-dad9-4495-9334-bc8fc5a92e7d" providerId="ADAL" clId="{4DC0764F-80DA-4490-9E4E-C7F833D61709}" dt="2021-11-01T10:40:54.847" v="10497" actId="2696"/>
        <pc:sldMkLst>
          <pc:docMk/>
          <pc:sldMk cId="2236550931" sldId="391"/>
        </pc:sldMkLst>
        <pc:spChg chg="del">
          <ac:chgData name="Katie Newby" userId="0bc41730-dad9-4495-9334-bc8fc5a92e7d" providerId="ADAL" clId="{4DC0764F-80DA-4490-9E4E-C7F833D61709}" dt="2021-11-01T10:34:01.102" v="10265" actId="478"/>
          <ac:spMkLst>
            <pc:docMk/>
            <pc:sldMk cId="2236550931" sldId="391"/>
            <ac:spMk id="2" creationId="{7B4A6ED4-1807-4F21-B219-EF8DAB322662}"/>
          </ac:spMkLst>
        </pc:spChg>
        <pc:spChg chg="del">
          <ac:chgData name="Katie Newby" userId="0bc41730-dad9-4495-9334-bc8fc5a92e7d" providerId="ADAL" clId="{4DC0764F-80DA-4490-9E4E-C7F833D61709}" dt="2021-11-01T10:34:01.825" v="10266" actId="478"/>
          <ac:spMkLst>
            <pc:docMk/>
            <pc:sldMk cId="2236550931" sldId="391"/>
            <ac:spMk id="3" creationId="{48CFAD3F-9150-4E44-BF52-AF89BAF8C5D7}"/>
          </ac:spMkLst>
        </pc:spChg>
        <pc:spChg chg="del mod">
          <ac:chgData name="Katie Newby" userId="0bc41730-dad9-4495-9334-bc8fc5a92e7d" providerId="ADAL" clId="{4DC0764F-80DA-4490-9E4E-C7F833D61709}" dt="2021-11-01T10:34:30.705" v="10268" actId="3680"/>
          <ac:spMkLst>
            <pc:docMk/>
            <pc:sldMk cId="2236550931" sldId="391"/>
            <ac:spMk id="4" creationId="{B55C1F02-4FCC-47B6-A08C-1369CF9CEB65}"/>
          </ac:spMkLst>
        </pc:spChg>
        <pc:spChg chg="del">
          <ac:chgData name="Katie Newby" userId="0bc41730-dad9-4495-9334-bc8fc5a92e7d" providerId="ADAL" clId="{4DC0764F-80DA-4490-9E4E-C7F833D61709}" dt="2021-11-01T10:33:59.585" v="10264" actId="478"/>
          <ac:spMkLst>
            <pc:docMk/>
            <pc:sldMk cId="2236550931" sldId="391"/>
            <ac:spMk id="5" creationId="{DED5673F-ED0D-4B72-99CB-4C7A8A474828}"/>
          </ac:spMkLst>
        </pc:spChg>
        <pc:spChg chg="add mod">
          <ac:chgData name="Katie Newby" userId="0bc41730-dad9-4495-9334-bc8fc5a92e7d" providerId="ADAL" clId="{4DC0764F-80DA-4490-9E4E-C7F833D61709}" dt="2021-11-01T10:40:38.635" v="10496" actId="14100"/>
          <ac:spMkLst>
            <pc:docMk/>
            <pc:sldMk cId="2236550931" sldId="391"/>
            <ac:spMk id="8" creationId="{7647B9B4-D4E1-4CA6-825A-53016AE5C440}"/>
          </ac:spMkLst>
        </pc:spChg>
        <pc:graphicFrameChg chg="add mod ord modGraphic">
          <ac:chgData name="Katie Newby" userId="0bc41730-dad9-4495-9334-bc8fc5a92e7d" providerId="ADAL" clId="{4DC0764F-80DA-4490-9E4E-C7F833D61709}" dt="2021-11-01T10:40:24.895" v="10490" actId="114"/>
          <ac:graphicFrameMkLst>
            <pc:docMk/>
            <pc:sldMk cId="2236550931" sldId="391"/>
            <ac:graphicFrameMk id="6" creationId="{4028E376-9923-4764-B7CD-4B7CFBF61E71}"/>
          </ac:graphicFrameMkLst>
        </pc:graphicFrameChg>
      </pc:sldChg>
      <pc:sldMasterChg chg="addSldLayout delSldLayout">
        <pc:chgData name="Katie Newby" userId="0bc41730-dad9-4495-9334-bc8fc5a92e7d" providerId="ADAL" clId="{4DC0764F-80DA-4490-9E4E-C7F833D61709}" dt="2021-10-22T09:43:27.009" v="18" actId="2696"/>
        <pc:sldMasterMkLst>
          <pc:docMk/>
          <pc:sldMasterMk cId="1619008365" sldId="2147483648"/>
        </pc:sldMasterMkLst>
        <pc:sldLayoutChg chg="add del">
          <pc:chgData name="Katie Newby" userId="0bc41730-dad9-4495-9334-bc8fc5a92e7d" providerId="ADAL" clId="{4DC0764F-80DA-4490-9E4E-C7F833D61709}" dt="2021-10-22T09:43:27.009" v="18" actId="2696"/>
          <pc:sldLayoutMkLst>
            <pc:docMk/>
            <pc:sldMasterMk cId="1619008365" sldId="2147483648"/>
            <pc:sldLayoutMk cId="1044395764"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966F2-21A1-4B2B-ADA6-AD0BB447B7C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51468BB-CDF2-4507-B4EF-7B369D307A4D}"/>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3FAAC3A-BD1F-4A00-9099-74B95789FE00}" type="datetimeFigureOut">
              <a:rPr lang="en-GB" smtClean="0"/>
              <a:pPr/>
              <a:t>05/11/2021</a:t>
            </a:fld>
            <a:endParaRPr lang="en-GB"/>
          </a:p>
        </p:txBody>
      </p:sp>
      <p:sp>
        <p:nvSpPr>
          <p:cNvPr id="4" name="Footer Placeholder 3">
            <a:extLst>
              <a:ext uri="{FF2B5EF4-FFF2-40B4-BE49-F238E27FC236}">
                <a16:creationId xmlns:a16="http://schemas.microsoft.com/office/drawing/2014/main" id="{904BCF7D-6037-48D3-84E5-56B8B055214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058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E359C8A-39F6-4045-9163-4042C4C26B15}" type="datetimeFigureOut">
              <a:rPr lang="en-GB" smtClean="0"/>
              <a:pPr/>
              <a:t>05/11/2021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0370952-48CC-46D7-9FCD-59FAD40CC025}" type="slidenum">
              <a:rPr lang="en-GB" smtClean="0"/>
              <a:pPr/>
              <a:t>‹#›</a:t>
            </a:fld>
            <a:endParaRPr lang="en-GB"/>
          </a:p>
        </p:txBody>
      </p:sp>
    </p:spTree>
    <p:extLst>
      <p:ext uri="{BB962C8B-B14F-4D97-AF65-F5344CB8AC3E}">
        <p14:creationId xmlns:p14="http://schemas.microsoft.com/office/powerpoint/2010/main" val="301023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E2891B8-0B3C-4EA8-99E6-211BBE4E88D6}"/>
              </a:ext>
            </a:extLst>
          </p:cNvPr>
          <p:cNvSpPr txBox="1">
            <a:spLocks noChangeArrowheads="1"/>
          </p:cNvSpPr>
          <p:nvPr/>
        </p:nvSpPr>
        <p:spPr bwMode="auto">
          <a:xfrm>
            <a:off x="1573536" y="1092794"/>
            <a:ext cx="4555387" cy="374376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a:extLst>
              <a:ext uri="{FF2B5EF4-FFF2-40B4-BE49-F238E27FC236}">
                <a16:creationId xmlns:a16="http://schemas.microsoft.com/office/drawing/2014/main" id="{8A3FB990-31C8-4411-936C-639C1755A19B}"/>
              </a:ext>
            </a:extLst>
          </p:cNvPr>
          <p:cNvSpPr txBox="1">
            <a:spLocks noGrp="1" noChangeArrowheads="1"/>
          </p:cNvSpPr>
          <p:nvPr>
            <p:ph type="body"/>
          </p:nvPr>
        </p:nvSpPr>
        <p:spPr bwMode="auto">
          <a:xfrm>
            <a:off x="1175432" y="5198529"/>
            <a:ext cx="5359463" cy="41539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cs typeface="ms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I’ve made case for using collecting analytics data within research trials, I’d like to show example of how we’re doing this in a current </a:t>
            </a:r>
            <a:r>
              <a:rPr lang="en-GB" dirty="0" err="1"/>
              <a:t>fRCT</a:t>
            </a:r>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70952-48CC-46D7-9FCD-59FAD40CC0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18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18</a:t>
            </a:fld>
            <a:endParaRPr lang="en-GB"/>
          </a:p>
        </p:txBody>
      </p:sp>
    </p:spTree>
    <p:extLst>
      <p:ext uri="{BB962C8B-B14F-4D97-AF65-F5344CB8AC3E}">
        <p14:creationId xmlns:p14="http://schemas.microsoft.com/office/powerpoint/2010/main" val="99484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21</a:t>
            </a:fld>
            <a:endParaRPr lang="en-GB"/>
          </a:p>
        </p:txBody>
      </p:sp>
    </p:spTree>
    <p:extLst>
      <p:ext uri="{BB962C8B-B14F-4D97-AF65-F5344CB8AC3E}">
        <p14:creationId xmlns:p14="http://schemas.microsoft.com/office/powerpoint/2010/main" val="337617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presented for intervention group only (n=91)</a:t>
            </a:r>
          </a:p>
        </p:txBody>
      </p:sp>
      <p:sp>
        <p:nvSpPr>
          <p:cNvPr id="4" name="Slide Number Placeholder 3"/>
          <p:cNvSpPr>
            <a:spLocks noGrp="1"/>
          </p:cNvSpPr>
          <p:nvPr>
            <p:ph type="sldNum" sz="quarter" idx="5"/>
          </p:nvPr>
        </p:nvSpPr>
        <p:spPr/>
        <p:txBody>
          <a:bodyPr/>
          <a:lstStyle/>
          <a:p>
            <a:fld id="{30370952-48CC-46D7-9FCD-59FAD40CC025}" type="slidenum">
              <a:rPr lang="en-GB" smtClean="0"/>
              <a:pPr/>
              <a:t>29</a:t>
            </a:fld>
            <a:endParaRPr lang="en-GB"/>
          </a:p>
        </p:txBody>
      </p:sp>
    </p:spTree>
    <p:extLst>
      <p:ext uri="{BB962C8B-B14F-4D97-AF65-F5344CB8AC3E}">
        <p14:creationId xmlns:p14="http://schemas.microsoft.com/office/powerpoint/2010/main" val="134969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31</a:t>
            </a:fld>
            <a:endParaRPr lang="en-GB"/>
          </a:p>
        </p:txBody>
      </p:sp>
    </p:spTree>
    <p:extLst>
      <p:ext uri="{BB962C8B-B14F-4D97-AF65-F5344CB8AC3E}">
        <p14:creationId xmlns:p14="http://schemas.microsoft.com/office/powerpoint/2010/main" val="68076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Attrition curves plotted for 3 studies (</a:t>
            </a:r>
            <a:r>
              <a:rPr lang="en-GB" dirty="0" err="1"/>
              <a:t>Farvolden</a:t>
            </a:r>
            <a:r>
              <a:rPr lang="en-GB" dirty="0"/>
              <a:t> 12 week programme; Christensen, 5 modules, open and closed i.e. within trial, availability). Follows attrition of all those who complete one module or one week of programme. For </a:t>
            </a:r>
            <a:r>
              <a:rPr lang="en-GB" dirty="0" err="1"/>
              <a:t>Farvolden</a:t>
            </a:r>
            <a:r>
              <a:rPr lang="en-GB" dirty="0"/>
              <a:t>, only ~1% completed the programme. For Christensen, 0.5% completed in ‘open’ setting and 22.5% in ‘closed’ setting.</a:t>
            </a:r>
          </a:p>
        </p:txBody>
      </p:sp>
      <p:sp>
        <p:nvSpPr>
          <p:cNvPr id="4" name="Slide Number Placeholder 3"/>
          <p:cNvSpPr>
            <a:spLocks noGrp="1"/>
          </p:cNvSpPr>
          <p:nvPr>
            <p:ph type="sldNum" sz="quarter" idx="5"/>
          </p:nvPr>
        </p:nvSpPr>
        <p:spPr/>
        <p:txBody>
          <a:bodyPr/>
          <a:lstStyle/>
          <a:p>
            <a:fld id="{30370952-48CC-46D7-9FCD-59FAD40CC025}" type="slidenum">
              <a:rPr lang="en-GB" smtClean="0"/>
              <a:pPr/>
              <a:t>8</a:t>
            </a:fld>
            <a:endParaRPr lang="en-GB"/>
          </a:p>
        </p:txBody>
      </p:sp>
    </p:spTree>
    <p:extLst>
      <p:ext uri="{BB962C8B-B14F-4D97-AF65-F5344CB8AC3E}">
        <p14:creationId xmlns:p14="http://schemas.microsoft.com/office/powerpoint/2010/main" val="12319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ITT analysis: </a:t>
            </a:r>
          </a:p>
          <a:p>
            <a:pPr marL="171450" indent="-171450">
              <a:buFontTx/>
              <a:buChar char="-"/>
            </a:pPr>
            <a:r>
              <a:rPr lang="en-GB" dirty="0"/>
              <a:t>In an RCT all known and unknown factors are controlled for so that the only thing that differs between the two groups is the intervention. </a:t>
            </a:r>
          </a:p>
          <a:p>
            <a:pPr marL="171450" indent="-171450">
              <a:buFontTx/>
              <a:buChar char="-"/>
            </a:pPr>
            <a:r>
              <a:rPr lang="en-GB" dirty="0"/>
              <a:t>A key method for achieving this control is randomisation – in theory, participants in the two groups should be balanced such that there is for example, an equal number of males/females, distribution of ages, ethnicity, IMD etc. </a:t>
            </a:r>
          </a:p>
          <a:p>
            <a:pPr marL="171450" indent="-171450">
              <a:buFontTx/>
              <a:buChar char="-"/>
            </a:pPr>
            <a:r>
              <a:rPr lang="en-GB" dirty="0"/>
              <a:t>If you only analyse those that received all/or a threshold amount of the intervention then this balance can be affected, biasing the results</a:t>
            </a:r>
          </a:p>
          <a:p>
            <a:pPr marL="171450" indent="-171450">
              <a:buFontTx/>
              <a:buChar char="-"/>
            </a:pPr>
            <a:r>
              <a:rPr lang="en-GB" dirty="0"/>
              <a:t>In theory you could also remove an equal number from the control group but identifying matched controls would be almost impossible</a:t>
            </a:r>
          </a:p>
          <a:p>
            <a:pPr marL="0" indent="0">
              <a:buFontTx/>
              <a:buNone/>
            </a:pPr>
            <a:endParaRPr lang="en-GB" dirty="0"/>
          </a:p>
          <a:p>
            <a:pPr marL="0" indent="0">
              <a:buFontTx/>
              <a:buNone/>
            </a:pPr>
            <a:r>
              <a:rPr lang="en-GB" dirty="0"/>
              <a:t>Underestimating – because a proportion of those providing outcome data included in the analysis won’t have received all/some of the intervention (and therefore their outcomes will presumably be unchanged)</a:t>
            </a:r>
          </a:p>
        </p:txBody>
      </p:sp>
      <p:sp>
        <p:nvSpPr>
          <p:cNvPr id="4" name="Slide Number Placeholder 3"/>
          <p:cNvSpPr>
            <a:spLocks noGrp="1"/>
          </p:cNvSpPr>
          <p:nvPr>
            <p:ph type="sldNum" sz="quarter" idx="5"/>
          </p:nvPr>
        </p:nvSpPr>
        <p:spPr/>
        <p:txBody>
          <a:bodyPr/>
          <a:lstStyle/>
          <a:p>
            <a:fld id="{30370952-48CC-46D7-9FCD-59FAD40CC025}" type="slidenum">
              <a:rPr lang="en-GB" smtClean="0"/>
              <a:pPr/>
              <a:t>9</a:t>
            </a:fld>
            <a:endParaRPr lang="en-GB"/>
          </a:p>
        </p:txBody>
      </p:sp>
    </p:spTree>
    <p:extLst>
      <p:ext uri="{BB962C8B-B14F-4D97-AF65-F5344CB8AC3E}">
        <p14:creationId xmlns:p14="http://schemas.microsoft.com/office/powerpoint/2010/main" val="341096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10</a:t>
            </a:fld>
            <a:endParaRPr lang="en-GB"/>
          </a:p>
        </p:txBody>
      </p:sp>
    </p:spTree>
    <p:extLst>
      <p:ext uri="{BB962C8B-B14F-4D97-AF65-F5344CB8AC3E}">
        <p14:creationId xmlns:p14="http://schemas.microsoft.com/office/powerpoint/2010/main" val="347430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associated with </a:t>
            </a:r>
            <a:r>
              <a:rPr lang="en-GB" b="1" dirty="0"/>
              <a:t>demographic factors</a:t>
            </a:r>
            <a:r>
              <a:rPr lang="en-GB" dirty="0"/>
              <a:t>, this would tell us that there is possibly something about the content that puts certain groups off – this can then be explored further e.g. through interviewing a sample of users</a:t>
            </a:r>
          </a:p>
        </p:txBody>
      </p:sp>
      <p:sp>
        <p:nvSpPr>
          <p:cNvPr id="4" name="Slide Number Placeholder 3"/>
          <p:cNvSpPr>
            <a:spLocks noGrp="1"/>
          </p:cNvSpPr>
          <p:nvPr>
            <p:ph type="sldNum" sz="quarter" idx="5"/>
          </p:nvPr>
        </p:nvSpPr>
        <p:spPr/>
        <p:txBody>
          <a:bodyPr/>
          <a:lstStyle/>
          <a:p>
            <a:fld id="{30370952-48CC-46D7-9FCD-59FAD40CC025}" type="slidenum">
              <a:rPr lang="en-GB" smtClean="0"/>
              <a:pPr/>
              <a:t>11</a:t>
            </a:fld>
            <a:endParaRPr lang="en-GB"/>
          </a:p>
        </p:txBody>
      </p:sp>
    </p:spTree>
    <p:extLst>
      <p:ext uri="{BB962C8B-B14F-4D97-AF65-F5344CB8AC3E}">
        <p14:creationId xmlns:p14="http://schemas.microsoft.com/office/powerpoint/2010/main" val="226428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Shape of curve: e.g. sharp steep straight line slope indicates immediate dislike with no hardcore remaining users; sigmoid curve (shown here) suggests initial interest and remaining hardcore group. </a:t>
            </a:r>
          </a:p>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12</a:t>
            </a:fld>
            <a:endParaRPr lang="en-GB"/>
          </a:p>
        </p:txBody>
      </p:sp>
    </p:spTree>
    <p:extLst>
      <p:ext uri="{BB962C8B-B14F-4D97-AF65-F5344CB8AC3E}">
        <p14:creationId xmlns:p14="http://schemas.microsoft.com/office/powerpoint/2010/main" val="344302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70952-48CC-46D7-9FCD-59FAD40CC0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94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370952-48CC-46D7-9FCD-59FAD40CC025}" type="slidenum">
              <a:rPr lang="en-GB" smtClean="0"/>
              <a:pPr/>
              <a:t>14</a:t>
            </a:fld>
            <a:endParaRPr lang="en-GB"/>
          </a:p>
        </p:txBody>
      </p:sp>
    </p:spTree>
    <p:extLst>
      <p:ext uri="{BB962C8B-B14F-4D97-AF65-F5344CB8AC3E}">
        <p14:creationId xmlns:p14="http://schemas.microsoft.com/office/powerpoint/2010/main" val="201965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70952-48CC-46D7-9FCD-59FAD40CC02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084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niversity of Hertfordshire logo">
            <a:extLst>
              <a:ext uri="{FF2B5EF4-FFF2-40B4-BE49-F238E27FC236}">
                <a16:creationId xmlns:a16="http://schemas.microsoft.com/office/drawing/2014/main" id="{16E4BB13-0D32-AA4A-BF91-2B76A7C182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44000" y="2854800"/>
            <a:ext cx="6501600" cy="1153633"/>
          </a:xfrm>
          <a:prstGeom prst="rect">
            <a:avLst/>
          </a:prstGeom>
        </p:spPr>
      </p:pic>
    </p:spTree>
    <p:extLst>
      <p:ext uri="{BB962C8B-B14F-4D97-AF65-F5344CB8AC3E}">
        <p14:creationId xmlns:p14="http://schemas.microsoft.com/office/powerpoint/2010/main" val="27581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8" name="Rectangle 7">
            <a:extLst>
              <a:ext uri="{FF2B5EF4-FFF2-40B4-BE49-F238E27FC236}">
                <a16:creationId xmlns:a16="http://schemas.microsoft.com/office/drawing/2014/main" id="{039FCF96-B7D6-4CCD-A4AE-46A67249D3BD}"/>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41F3B7A-B2BF-40FC-8EB2-F1C37D316488}"/>
              </a:ext>
            </a:extLst>
          </p:cNvPr>
          <p:cNvSpPr>
            <a:spLocks noGrp="1"/>
          </p:cNvSpPr>
          <p:nvPr>
            <p:ph sz="quarter" idx="13" hasCustomPrompt="1"/>
          </p:nvPr>
        </p:nvSpPr>
        <p:spPr>
          <a:xfrm>
            <a:off x="953999" y="2728800"/>
            <a:ext cx="2959199" cy="3164000"/>
          </a:xfrm>
        </p:spPr>
        <p:txBody>
          <a:bodyPr vert="horz" lIns="0" tIns="0" rIns="0" bIns="0" rtlCol="0">
            <a:noAutofit/>
          </a:bodyPr>
          <a:lstStyle>
            <a:lvl1pPr>
              <a:defRPr lang="en-US" b="0" dirty="0" smtClean="0">
                <a:solidFill>
                  <a:srgbClr val="203232"/>
                </a:solidFill>
              </a:defRPr>
            </a:lvl1pPr>
            <a:lvl2pPr>
              <a:defRPr lang="en-US" b="0" dirty="0" smtClean="0">
                <a:solidFill>
                  <a:srgbClr val="203232"/>
                </a:solidFill>
              </a:defRPr>
            </a:lvl2pPr>
            <a:lvl3pPr>
              <a:defRPr lang="en-US" b="0" dirty="0" smtClean="0">
                <a:solidFill>
                  <a:srgbClr val="203232"/>
                </a:solidFill>
              </a:defRPr>
            </a:lvl3pPr>
            <a:lvl4pPr>
              <a:defRPr lang="en-US" b="0" dirty="0" smtClean="0">
                <a:solidFill>
                  <a:srgbClr val="203232"/>
                </a:solidFill>
              </a:defRPr>
            </a:lvl4pPr>
            <a:lvl5pPr>
              <a:defRPr lang="en-GB" b="0" dirty="0">
                <a:solidFill>
                  <a:srgbClr val="203232"/>
                </a:solidFill>
              </a:defRPr>
            </a:lvl5pPr>
          </a:lstStyle>
          <a:p>
            <a:pPr lvl="0"/>
            <a:r>
              <a:rPr lang="en-GB" dirty="0"/>
              <a:t>Add Text</a:t>
            </a:r>
          </a:p>
        </p:txBody>
      </p:sp>
      <p:sp>
        <p:nvSpPr>
          <p:cNvPr id="12" name="Picture Placeholder 11">
            <a:extLst>
              <a:ext uri="{FF2B5EF4-FFF2-40B4-BE49-F238E27FC236}">
                <a16:creationId xmlns:a16="http://schemas.microsoft.com/office/drawing/2014/main" id="{EE94F40C-42CE-410C-9924-223F095B01D4}"/>
              </a:ext>
            </a:extLst>
          </p:cNvPr>
          <p:cNvSpPr>
            <a:spLocks noGrp="1"/>
          </p:cNvSpPr>
          <p:nvPr>
            <p:ph type="pic" sz="quarter" idx="14"/>
          </p:nvPr>
        </p:nvSpPr>
        <p:spPr>
          <a:xfrm>
            <a:off x="4399976" y="2728801"/>
            <a:ext cx="2959200" cy="3164000"/>
          </a:xfrm>
        </p:spPr>
        <p:txBody>
          <a:bodyPr/>
          <a:lstStyle/>
          <a:p>
            <a:endParaRPr lang="en-GB"/>
          </a:p>
        </p:txBody>
      </p:sp>
      <p:sp>
        <p:nvSpPr>
          <p:cNvPr id="13" name="Picture Placeholder 11">
            <a:extLst>
              <a:ext uri="{FF2B5EF4-FFF2-40B4-BE49-F238E27FC236}">
                <a16:creationId xmlns:a16="http://schemas.microsoft.com/office/drawing/2014/main" id="{DDD66DCB-A130-45DF-A1D5-B79F722495CC}"/>
              </a:ext>
            </a:extLst>
          </p:cNvPr>
          <p:cNvSpPr>
            <a:spLocks noGrp="1"/>
          </p:cNvSpPr>
          <p:nvPr>
            <p:ph type="pic" sz="quarter" idx="15"/>
          </p:nvPr>
        </p:nvSpPr>
        <p:spPr>
          <a:xfrm>
            <a:off x="7845955" y="2728801"/>
            <a:ext cx="2959200" cy="3164000"/>
          </a:xfrm>
        </p:spPr>
        <p:txBody>
          <a:bodyPr/>
          <a:lstStyle/>
          <a:p>
            <a:endParaRPr lang="en-GB"/>
          </a:p>
        </p:txBody>
      </p:sp>
    </p:spTree>
    <p:extLst>
      <p:ext uri="{BB962C8B-B14F-4D97-AF65-F5344CB8AC3E}">
        <p14:creationId xmlns:p14="http://schemas.microsoft.com/office/powerpoint/2010/main" val="89604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07C322-846C-9045-AD91-A93C82FC5AAF}"/>
              </a:ext>
            </a:extLst>
          </p:cNvPr>
          <p:cNvSpPr>
            <a:spLocks noGrp="1"/>
          </p:cNvSpPr>
          <p:nvPr>
            <p:ph type="pic" sz="quarter" idx="10" hasCustomPrompt="1"/>
          </p:nvPr>
        </p:nvSpPr>
        <p:spPr>
          <a:xfrm>
            <a:off x="0" y="0"/>
            <a:ext cx="12192000" cy="6858000"/>
          </a:xfrm>
        </p:spPr>
        <p:txBody>
          <a:bodyPr/>
          <a:lstStyle>
            <a:lvl1pPr>
              <a:defRPr>
                <a:solidFill>
                  <a:schemeClr val="bg1"/>
                </a:solidFill>
              </a:defRPr>
            </a:lvl1pPr>
          </a:lstStyle>
          <a:p>
            <a:r>
              <a:rPr lang="en-US" dirty="0"/>
              <a:t>Picture</a:t>
            </a:r>
          </a:p>
        </p:txBody>
      </p:sp>
    </p:spTree>
    <p:extLst>
      <p:ext uri="{BB962C8B-B14F-4D97-AF65-F5344CB8AC3E}">
        <p14:creationId xmlns:p14="http://schemas.microsoft.com/office/powerpoint/2010/main" val="292035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o">
    <p:bg>
      <p:bgPr>
        <a:solidFill>
          <a:schemeClr val="accent4"/>
        </a:solidFill>
        <a:effectLst/>
      </p:bgPr>
    </p:bg>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9ABCF9A5-761F-434B-BBB5-D788CB1E79D8}"/>
              </a:ext>
            </a:extLst>
          </p:cNvPr>
          <p:cNvSpPr>
            <a:spLocks noGrp="1"/>
          </p:cNvSpPr>
          <p:nvPr>
            <p:ph type="media" sz="quarter" idx="10"/>
          </p:nvPr>
        </p:nvSpPr>
        <p:spPr>
          <a:xfrm>
            <a:off x="140400" y="140400"/>
            <a:ext cx="11916000" cy="6580800"/>
          </a:xfrm>
          <a:solidFill>
            <a:schemeClr val="bg1"/>
          </a:solidFill>
        </p:spPr>
        <p:txBody>
          <a:bodyPr/>
          <a:lstStyle/>
          <a:p>
            <a:endParaRPr lang="en-GB"/>
          </a:p>
        </p:txBody>
      </p:sp>
    </p:spTree>
    <p:extLst>
      <p:ext uri="{BB962C8B-B14F-4D97-AF65-F5344CB8AC3E}">
        <p14:creationId xmlns:p14="http://schemas.microsoft.com/office/powerpoint/2010/main" val="320280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0 countries">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B2996-A3B8-FB47-A5F4-F6B98880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841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5 acres">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8E5EDA-48D0-A340-A68A-55343065BE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8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unity">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FF30E-522D-6E4B-AFF5-83340729A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81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d your fit">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13B5D-581B-174C-BA97-9284B7D66B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341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ds in work">
    <p:bg>
      <p:bgPr>
        <a:solidFill>
          <a:schemeClr val="accent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7F818-D5CB-E846-83E7-F7E6C370C5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758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udy Abroad">
    <p:bg>
      <p:bgPr>
        <a:solidFill>
          <a:schemeClr val="accent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024706-80F5-4B49-A4BF-488E8480F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017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lunteer">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E04EB-B0D8-584B-BAE8-8B7E80DCA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006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62A8F1C-944D-43D8-8C86-1352523501EE}"/>
              </a:ext>
            </a:extLst>
          </p:cNvPr>
          <p:cNvSpPr>
            <a:spLocks noGrp="1"/>
          </p:cNvSpPr>
          <p:nvPr>
            <p:ph type="pic" sz="quarter" idx="10"/>
          </p:nvPr>
        </p:nvSpPr>
        <p:spPr>
          <a:xfrm>
            <a:off x="0" y="0"/>
            <a:ext cx="12192000" cy="6858000"/>
          </a:xfrm>
          <a:solidFill>
            <a:schemeClr val="bg1">
              <a:lumMod val="85000"/>
              <a:alpha val="10000"/>
            </a:schemeClr>
          </a:solidFill>
        </p:spPr>
        <p:txBody>
          <a:bodyPr/>
          <a:lstStyle/>
          <a:p>
            <a:endParaRPr lang="en-GB" dirty="0"/>
          </a:p>
        </p:txBody>
      </p:sp>
      <p:sp>
        <p:nvSpPr>
          <p:cNvPr id="2" name="Title 1">
            <a:extLst>
              <a:ext uri="{FF2B5EF4-FFF2-40B4-BE49-F238E27FC236}">
                <a16:creationId xmlns:a16="http://schemas.microsoft.com/office/drawing/2014/main" id="{A4DE70B5-BA04-4DB3-853D-A1C05ADF828C}"/>
              </a:ext>
            </a:extLst>
          </p:cNvPr>
          <p:cNvSpPr>
            <a:spLocks noGrp="1"/>
          </p:cNvSpPr>
          <p:nvPr>
            <p:ph type="title"/>
          </p:nvPr>
        </p:nvSpPr>
        <p:spPr>
          <a:xfrm>
            <a:off x="954000" y="1962000"/>
            <a:ext cx="7200000" cy="408766"/>
          </a:xfrm>
        </p:spPr>
        <p:txBody>
          <a:bodyPr anchor="t" anchorCtr="0">
            <a:spAutoFit/>
          </a:bodyPr>
          <a:lstStyle>
            <a:lvl1pPr>
              <a:lnSpc>
                <a:spcPts val="3360"/>
              </a:lnSpc>
              <a:defRPr sz="2800" b="1" kern="900" spc="-100" baseline="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p:nvPr>
        </p:nvSpPr>
        <p:spPr>
          <a:xfrm>
            <a:off x="946800" y="2728800"/>
            <a:ext cx="9000000" cy="1641475"/>
          </a:xfrm>
        </p:spPr>
        <p:txBody>
          <a:bodyPr wrap="square" lIns="0" tIns="0" rIns="0" bIns="0" anchor="t" anchorCtr="0">
            <a:noAutofit/>
          </a:bodyPr>
          <a:lstStyle>
            <a:lvl1pPr marL="0" indent="0">
              <a:lnSpc>
                <a:spcPts val="6400"/>
              </a:lnSpc>
              <a:spcBef>
                <a:spcPts val="0"/>
              </a:spcBef>
              <a:buNone/>
              <a:defRPr sz="5775" b="1" kern="5000" spc="-150" baseline="0">
                <a:solidFill>
                  <a:schemeClr val="bg1"/>
                </a:solidFill>
                <a:latin typeface="+mn-lt"/>
              </a:defRPr>
            </a:lvl1pPr>
          </a:lstStyle>
          <a:p>
            <a:pPr lvl="0"/>
            <a:r>
              <a:rPr lang="en-US" dirty="0"/>
              <a:t>Click to edit Master text styles</a:t>
            </a:r>
            <a:endParaRPr lang="en-GB" dirty="0"/>
          </a:p>
        </p:txBody>
      </p:sp>
    </p:spTree>
    <p:extLst>
      <p:ext uri="{BB962C8B-B14F-4D97-AF65-F5344CB8AC3E}">
        <p14:creationId xmlns:p14="http://schemas.microsoft.com/office/powerpoint/2010/main" val="110869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200">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7CF99-E260-014A-99A6-5B51BEA7C4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846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cons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a:extLst>
              <a:ext uri="{FF2B5EF4-FFF2-40B4-BE49-F238E27FC236}">
                <a16:creationId xmlns:a16="http://schemas.microsoft.com/office/drawing/2014/main" id="{699880E3-4DE3-A642-9738-DF49DDCC9AC5}"/>
              </a:ext>
            </a:extLst>
          </p:cNvPr>
          <p:cNvSpPr>
            <a:spLocks noGrp="1"/>
          </p:cNvSpPr>
          <p:nvPr>
            <p:ph idx="18" hasCustomPrompt="1"/>
          </p:nvPr>
        </p:nvSpPr>
        <p:spPr>
          <a:xfrm>
            <a:off x="970139" y="4079342"/>
            <a:ext cx="3144661" cy="2252134"/>
          </a:xfrm>
        </p:spPr>
        <p:txBody>
          <a:bodyPr vert="horz" lIns="0" tIns="0" rIns="0" bIns="0" rtlCol="0">
            <a:noAutofit/>
          </a:bodyPr>
          <a:lstStyle>
            <a:lvl1pPr>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lvl="0"/>
            <a:r>
              <a:rPr lang="en-GB" dirty="0"/>
              <a:t>Add Text</a:t>
            </a:r>
          </a:p>
        </p:txBody>
      </p:sp>
      <p:sp>
        <p:nvSpPr>
          <p:cNvPr id="17" name="Content Placeholder 2">
            <a:extLst>
              <a:ext uri="{FF2B5EF4-FFF2-40B4-BE49-F238E27FC236}">
                <a16:creationId xmlns:a16="http://schemas.microsoft.com/office/drawing/2014/main" id="{CF37D495-D835-8E4B-A177-5E12F893DDCA}"/>
              </a:ext>
            </a:extLst>
          </p:cNvPr>
          <p:cNvSpPr>
            <a:spLocks noGrp="1"/>
          </p:cNvSpPr>
          <p:nvPr>
            <p:ph idx="19" hasCustomPrompt="1"/>
          </p:nvPr>
        </p:nvSpPr>
        <p:spPr>
          <a:xfrm>
            <a:off x="8077200"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US" dirty="0"/>
              <a:t>Add Text</a:t>
            </a:r>
            <a:endParaRPr lang="en-GB" dirty="0"/>
          </a:p>
        </p:txBody>
      </p:sp>
      <p:sp>
        <p:nvSpPr>
          <p:cNvPr id="18" name="Content Placeholder 2">
            <a:extLst>
              <a:ext uri="{FF2B5EF4-FFF2-40B4-BE49-F238E27FC236}">
                <a16:creationId xmlns:a16="http://schemas.microsoft.com/office/drawing/2014/main" id="{A6804C7E-983C-9246-90C0-AF8A0CE2CA84}"/>
              </a:ext>
            </a:extLst>
          </p:cNvPr>
          <p:cNvSpPr>
            <a:spLocks noGrp="1"/>
          </p:cNvSpPr>
          <p:nvPr>
            <p:ph idx="20" hasCustomPrompt="1"/>
          </p:nvPr>
        </p:nvSpPr>
        <p:spPr>
          <a:xfrm>
            <a:off x="4523669" y="4062209"/>
            <a:ext cx="3144661" cy="2252134"/>
          </a:xfrm>
        </p:spPr>
        <p:txBody>
          <a:bodyPr vert="horz" lIns="0" tIns="0" rIns="0" bIns="0" rtlCol="0">
            <a:noAutofit/>
          </a:bodyPr>
          <a:lstStyle>
            <a:lvl1pPr marL="0" marR="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lang="en-US" b="0" dirty="0" smtClean="0">
                <a:solidFill>
                  <a:srgbClr val="203232"/>
                </a:solidFill>
              </a:defRPr>
            </a:lvl1pPr>
            <a:lvl2pPr>
              <a:defRPr lang="en-US" dirty="0" smtClean="0"/>
            </a:lvl2pPr>
            <a:lvl3pPr>
              <a:defRPr lang="en-GB" dirty="0"/>
            </a:lvl3pPr>
            <a:lvl5pPr>
              <a:defRPr>
                <a:solidFill>
                  <a:schemeClr val="accent4"/>
                </a:solidFill>
              </a:defRPr>
            </a:lvl5pPr>
          </a:lstStyle>
          <a:p>
            <a:pPr marL="0" marR="0" lvl="0" indent="0" algn="l" defTabSz="914400" rtl="0" eaLnBrk="1" fontAlgn="auto" latinLnBrk="0" hangingPunct="1">
              <a:lnSpc>
                <a:spcPts val="2880"/>
              </a:lnSpc>
              <a:spcBef>
                <a:spcPts val="0"/>
              </a:spcBef>
              <a:spcAft>
                <a:spcPts val="992"/>
              </a:spcAft>
              <a:buClrTx/>
              <a:buSzTx/>
              <a:buFont typeface="Arial" panose="020B0604020202020204" pitchFamily="34" charset="0"/>
              <a:buNone/>
              <a:tabLst/>
              <a:defRPr/>
            </a:pPr>
            <a:r>
              <a:rPr lang="en-US" dirty="0"/>
              <a:t>Add Text</a:t>
            </a:r>
            <a:endParaRPr lang="en-GB" dirty="0"/>
          </a:p>
        </p:txBody>
      </p:sp>
      <p:sp>
        <p:nvSpPr>
          <p:cNvPr id="8" name="Picture Placeholder 7">
            <a:extLst>
              <a:ext uri="{FF2B5EF4-FFF2-40B4-BE49-F238E27FC236}">
                <a16:creationId xmlns:a16="http://schemas.microsoft.com/office/drawing/2014/main" id="{84410427-8F1D-7541-9C05-AFDD3531678D}"/>
              </a:ext>
            </a:extLst>
          </p:cNvPr>
          <p:cNvSpPr>
            <a:spLocks noGrp="1"/>
          </p:cNvSpPr>
          <p:nvPr>
            <p:ph type="pic" sz="quarter" idx="23"/>
          </p:nvPr>
        </p:nvSpPr>
        <p:spPr>
          <a:xfrm>
            <a:off x="1462175" y="1640942"/>
            <a:ext cx="2160587" cy="2160588"/>
          </a:xfrm>
        </p:spPr>
        <p:txBody>
          <a:bodyPr/>
          <a:lstStyle/>
          <a:p>
            <a:endParaRPr lang="en-US"/>
          </a:p>
        </p:txBody>
      </p:sp>
      <p:sp>
        <p:nvSpPr>
          <p:cNvPr id="20" name="Picture Placeholder 7">
            <a:extLst>
              <a:ext uri="{FF2B5EF4-FFF2-40B4-BE49-F238E27FC236}">
                <a16:creationId xmlns:a16="http://schemas.microsoft.com/office/drawing/2014/main" id="{8B7D5964-7A97-5742-8717-CCB747F84A08}"/>
              </a:ext>
            </a:extLst>
          </p:cNvPr>
          <p:cNvSpPr>
            <a:spLocks noGrp="1"/>
          </p:cNvSpPr>
          <p:nvPr>
            <p:ph type="pic" sz="quarter" idx="24"/>
          </p:nvPr>
        </p:nvSpPr>
        <p:spPr>
          <a:xfrm>
            <a:off x="5015705" y="1640942"/>
            <a:ext cx="2160587" cy="2160588"/>
          </a:xfrm>
        </p:spPr>
        <p:txBody>
          <a:bodyPr/>
          <a:lstStyle/>
          <a:p>
            <a:endParaRPr lang="en-US"/>
          </a:p>
        </p:txBody>
      </p:sp>
      <p:sp>
        <p:nvSpPr>
          <p:cNvPr id="21" name="Picture Placeholder 7">
            <a:extLst>
              <a:ext uri="{FF2B5EF4-FFF2-40B4-BE49-F238E27FC236}">
                <a16:creationId xmlns:a16="http://schemas.microsoft.com/office/drawing/2014/main" id="{344933FE-A401-A841-9AC3-B75285AA32D2}"/>
              </a:ext>
            </a:extLst>
          </p:cNvPr>
          <p:cNvSpPr>
            <a:spLocks noGrp="1"/>
          </p:cNvSpPr>
          <p:nvPr>
            <p:ph type="pic" sz="quarter" idx="25"/>
          </p:nvPr>
        </p:nvSpPr>
        <p:spPr>
          <a:xfrm>
            <a:off x="8569236" y="1640942"/>
            <a:ext cx="2160587" cy="2160588"/>
          </a:xfrm>
        </p:spPr>
        <p:txBody>
          <a:bodyPr/>
          <a:lstStyle/>
          <a:p>
            <a:endParaRPr lang="en-US"/>
          </a:p>
        </p:txBody>
      </p:sp>
      <p:pic>
        <p:nvPicPr>
          <p:cNvPr id="2" name="Picture 1">
            <a:extLst>
              <a:ext uri="{FF2B5EF4-FFF2-40B4-BE49-F238E27FC236}">
                <a16:creationId xmlns:a16="http://schemas.microsoft.com/office/drawing/2014/main" id="{9EAD6073-FD87-48E1-8736-D4B8AB7BF061}"/>
              </a:ext>
            </a:extLst>
          </p:cNvPr>
          <p:cNvPicPr>
            <a:picLocks noChangeAspect="1"/>
          </p:cNvPicPr>
          <p:nvPr userDrawn="1"/>
        </p:nvPicPr>
        <p:blipFill>
          <a:blip r:embed="rId3"/>
          <a:stretch>
            <a:fillRect/>
          </a:stretch>
        </p:blipFill>
        <p:spPr>
          <a:xfrm>
            <a:off x="8787241" y="239477"/>
            <a:ext cx="3304318" cy="847417"/>
          </a:xfrm>
          <a:prstGeom prst="rect">
            <a:avLst/>
          </a:prstGeom>
        </p:spPr>
      </p:pic>
    </p:spTree>
    <p:extLst>
      <p:ext uri="{BB962C8B-B14F-4D97-AF65-F5344CB8AC3E}">
        <p14:creationId xmlns:p14="http://schemas.microsoft.com/office/powerpoint/2010/main" val="3611631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2CE188-32E7-4242-9E44-E8055FC030C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54002" y="5511600"/>
            <a:ext cx="2242795" cy="397958"/>
          </a:xfrm>
          <a:prstGeom prst="rect">
            <a:avLst/>
          </a:prstGeom>
        </p:spPr>
      </p:pic>
      <p:sp>
        <p:nvSpPr>
          <p:cNvPr id="2" name="Title 1">
            <a:extLst>
              <a:ext uri="{FF2B5EF4-FFF2-40B4-BE49-F238E27FC236}">
                <a16:creationId xmlns:a16="http://schemas.microsoft.com/office/drawing/2014/main" id="{7381B53D-9933-445F-9B68-E730EB38A5A9}"/>
              </a:ext>
            </a:extLst>
          </p:cNvPr>
          <p:cNvSpPr>
            <a:spLocks noGrp="1"/>
          </p:cNvSpPr>
          <p:nvPr>
            <p:ph type="ctrTitle"/>
          </p:nvPr>
        </p:nvSpPr>
        <p:spPr>
          <a:xfrm>
            <a:off x="926844" y="1964352"/>
            <a:ext cx="11828559" cy="1051570"/>
          </a:xfrm>
        </p:spPr>
        <p:txBody>
          <a:bodyPr vert="horz" wrap="none" lIns="0" tIns="0" rIns="0" bIns="0" rtlCol="0" anchor="t" anchorCtr="0">
            <a:noAutofit/>
          </a:bodyPr>
          <a:lstStyle>
            <a:lvl1pPr>
              <a:lnSpc>
                <a:spcPct val="100000"/>
              </a:lnSpc>
              <a:defRPr lang="en-GB" sz="7386" spc="-300" baseline="0" dirty="0">
                <a:solidFill>
                  <a:schemeClr val="bg1"/>
                </a:solidFill>
              </a:defRPr>
            </a:lvl1pPr>
          </a:lstStyle>
          <a:p>
            <a:pPr lvl="0">
              <a:lnSpc>
                <a:spcPts val="8186"/>
              </a:lnSpc>
            </a:pPr>
            <a:r>
              <a:rPr lang="en-US" dirty="0"/>
              <a:t>Click to edit Master title style</a:t>
            </a:r>
            <a:endParaRPr lang="en-GB" dirty="0"/>
          </a:p>
        </p:txBody>
      </p:sp>
      <p:sp>
        <p:nvSpPr>
          <p:cNvPr id="5" name="Footer Placeholder 4">
            <a:extLst>
              <a:ext uri="{FF2B5EF4-FFF2-40B4-BE49-F238E27FC236}">
                <a16:creationId xmlns:a16="http://schemas.microsoft.com/office/drawing/2014/main" id="{CA2BE80A-BFEC-E24A-B510-73A571F1F04F}"/>
              </a:ext>
            </a:extLst>
          </p:cNvPr>
          <p:cNvSpPr>
            <a:spLocks noGrp="1"/>
          </p:cNvSpPr>
          <p:nvPr>
            <p:ph type="ftr" sz="quarter" idx="11"/>
          </p:nvPr>
        </p:nvSpPr>
        <p:spPr>
          <a:xfrm>
            <a:off x="965289" y="779733"/>
            <a:ext cx="7176911" cy="230832"/>
          </a:xfrm>
        </p:spPr>
        <p:txBody>
          <a:bodyPr>
            <a:noAutofit/>
          </a:bodyPr>
          <a:lstStyle>
            <a:lvl1pPr>
              <a:defRPr>
                <a:solidFill>
                  <a:schemeClr val="accent6"/>
                </a:solidFill>
              </a:defRPr>
            </a:lvl1pPr>
          </a:lstStyle>
          <a:p>
            <a:r>
              <a:rPr lang="en-GB" dirty="0"/>
              <a:t>PRESENTATION TITLE (ADD VIA INSERT, HEADER &amp; FOOTER)</a:t>
            </a:r>
          </a:p>
        </p:txBody>
      </p:sp>
    </p:spTree>
    <p:extLst>
      <p:ext uri="{BB962C8B-B14F-4D97-AF65-F5344CB8AC3E}">
        <p14:creationId xmlns:p14="http://schemas.microsoft.com/office/powerpoint/2010/main" val="86217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395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249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endParaRPr lang="en-US" sz="3870" b="0" strike="noStrike" spc="-1">
              <a:latin typeface="Arial"/>
            </a:endParaRPr>
          </a:p>
        </p:txBody>
      </p:sp>
    </p:spTree>
    <p:extLst>
      <p:ext uri="{BB962C8B-B14F-4D97-AF65-F5344CB8AC3E}">
        <p14:creationId xmlns:p14="http://schemas.microsoft.com/office/powerpoint/2010/main" val="88557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8" name="PlaceHolder 2"/>
          <p:cNvSpPr>
            <a:spLocks noGrp="1"/>
          </p:cNvSpPr>
          <p:nvPr>
            <p:ph/>
          </p:nvPr>
        </p:nvSpPr>
        <p:spPr>
          <a:xfrm>
            <a:off x="609562" y="1604399"/>
            <a:ext cx="10971684" cy="3976819"/>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236254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10" name="PlaceHolder 2"/>
          <p:cNvSpPr>
            <a:spLocks noGrp="1"/>
          </p:cNvSpPr>
          <p:nvPr>
            <p:ph/>
          </p:nvPr>
        </p:nvSpPr>
        <p:spPr>
          <a:xfrm>
            <a:off x="609562"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11" name="PlaceHolder 3"/>
          <p:cNvSpPr>
            <a:spLocks noGrp="1"/>
          </p:cNvSpPr>
          <p:nvPr>
            <p:ph/>
          </p:nvPr>
        </p:nvSpPr>
        <p:spPr>
          <a:xfrm>
            <a:off x="6231903"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2974384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Tree>
    <p:extLst>
      <p:ext uri="{BB962C8B-B14F-4D97-AF65-F5344CB8AC3E}">
        <p14:creationId xmlns:p14="http://schemas.microsoft.com/office/powerpoint/2010/main" val="2027447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2" y="273423"/>
            <a:ext cx="10971684" cy="5307359"/>
          </a:xfrm>
          <a:prstGeom prst="rect">
            <a:avLst/>
          </a:prstGeom>
          <a:noFill/>
          <a:ln w="0">
            <a:noFill/>
          </a:ln>
        </p:spPr>
        <p:txBody>
          <a:bodyPr lIns="0" tIns="0" rIns="0" bIns="0" anchor="ctr">
            <a:noAutofit/>
          </a:bodyPr>
          <a:lstStyle/>
          <a:p>
            <a:pPr algn="ctr"/>
            <a:endParaRPr lang="en-US" sz="3870" b="0" strike="noStrike" spc="-1">
              <a:latin typeface="Arial"/>
            </a:endParaRPr>
          </a:p>
        </p:txBody>
      </p:sp>
    </p:spTree>
    <p:extLst>
      <p:ext uri="{BB962C8B-B14F-4D97-AF65-F5344CB8AC3E}">
        <p14:creationId xmlns:p14="http://schemas.microsoft.com/office/powerpoint/2010/main" val="268288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B53D-9933-445F-9B68-E730EB38A5A9}"/>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bg1"/>
                </a:solidFill>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E2C6B9F5-608F-4534-96F0-C3A5E1A638A6}"/>
              </a:ext>
            </a:extLst>
          </p:cNvPr>
          <p:cNvSpPr>
            <a:spLocks noGrp="1"/>
          </p:cNvSpPr>
          <p:nvPr>
            <p:ph type="subTitle" idx="1" hasCustomPrompt="1"/>
          </p:nvPr>
        </p:nvSpPr>
        <p:spPr>
          <a:xfrm>
            <a:off x="954000" y="1890000"/>
            <a:ext cx="10031156" cy="360000"/>
          </a:xfrm>
        </p:spPr>
        <p:txBody>
          <a:bodyPr lIns="0" tIns="0" rIns="0" bIns="0">
            <a:noAutofit/>
          </a:bodyPr>
          <a:lstStyle>
            <a:lvl1pPr marL="0" indent="0" algn="l">
              <a:buNone/>
              <a:defRPr sz="3600" b="1" kern="3000"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79733"/>
            <a:ext cx="7176911" cy="230832"/>
          </a:xfrm>
        </p:spPr>
        <p:txBody>
          <a:bodyPr>
            <a:noAutofit/>
          </a:bodyPr>
          <a:lstStyle>
            <a:lvl1pPr>
              <a:defRPr>
                <a:solidFill>
                  <a:schemeClr val="accent6"/>
                </a:solidFill>
              </a:defRPr>
            </a:lvl1pPr>
          </a:lstStyle>
          <a:p>
            <a:r>
              <a:rPr lang="en-GB" dirty="0"/>
              <a:t>PRESENTATION TITLE (ADD VIA INSERT, HEADER &amp; FOOTER)</a:t>
            </a:r>
          </a:p>
        </p:txBody>
      </p:sp>
      <p:pic>
        <p:nvPicPr>
          <p:cNvPr id="8" name="Picture 7" descr="A picture containing drawing&#10;&#10;Description automatically generated">
            <a:extLst>
              <a:ext uri="{FF2B5EF4-FFF2-40B4-BE49-F238E27FC236}">
                <a16:creationId xmlns:a16="http://schemas.microsoft.com/office/drawing/2014/main" id="{BCCF2CA0-CCE3-4304-8F31-4D1CC50BCB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49649" y="6206825"/>
            <a:ext cx="2242800" cy="397959"/>
          </a:xfrm>
          <a:prstGeom prst="rect">
            <a:avLst/>
          </a:prstGeom>
        </p:spPr>
      </p:pic>
      <p:pic>
        <p:nvPicPr>
          <p:cNvPr id="4" name="Picture 3">
            <a:extLst>
              <a:ext uri="{FF2B5EF4-FFF2-40B4-BE49-F238E27FC236}">
                <a16:creationId xmlns:a16="http://schemas.microsoft.com/office/drawing/2014/main" id="{CE0B1730-A30B-4D69-BC26-7A2574CC17D2}"/>
              </a:ext>
            </a:extLst>
          </p:cNvPr>
          <p:cNvPicPr>
            <a:picLocks noChangeAspect="1"/>
          </p:cNvPicPr>
          <p:nvPr userDrawn="1"/>
        </p:nvPicPr>
        <p:blipFill>
          <a:blip r:embed="rId4"/>
          <a:stretch>
            <a:fillRect/>
          </a:stretch>
        </p:blipFill>
        <p:spPr>
          <a:xfrm>
            <a:off x="133351" y="5916203"/>
            <a:ext cx="3962400" cy="828894"/>
          </a:xfrm>
          <a:prstGeom prst="rect">
            <a:avLst/>
          </a:prstGeom>
        </p:spPr>
      </p:pic>
    </p:spTree>
    <p:extLst>
      <p:ext uri="{BB962C8B-B14F-4D97-AF65-F5344CB8AC3E}">
        <p14:creationId xmlns:p14="http://schemas.microsoft.com/office/powerpoint/2010/main" val="1713616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15"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16" name="PlaceHolder 3"/>
          <p:cNvSpPr>
            <a:spLocks noGrp="1"/>
          </p:cNvSpPr>
          <p:nvPr>
            <p:ph/>
          </p:nvPr>
        </p:nvSpPr>
        <p:spPr>
          <a:xfrm>
            <a:off x="6231903"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17" name="PlaceHolder 4"/>
          <p:cNvSpPr>
            <a:spLocks noGrp="1"/>
          </p:cNvSpPr>
          <p:nvPr>
            <p:ph/>
          </p:nvPr>
        </p:nvSpPr>
        <p:spPr>
          <a:xfrm>
            <a:off x="609562"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624644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19" name="PlaceHolder 2"/>
          <p:cNvSpPr>
            <a:spLocks noGrp="1"/>
          </p:cNvSpPr>
          <p:nvPr>
            <p:ph/>
          </p:nvPr>
        </p:nvSpPr>
        <p:spPr>
          <a:xfrm>
            <a:off x="609562" y="1604399"/>
            <a:ext cx="5354133" cy="3976819"/>
          </a:xfrm>
          <a:prstGeom prst="rect">
            <a:avLst/>
          </a:prstGeom>
          <a:noFill/>
          <a:ln w="0">
            <a:noFill/>
          </a:ln>
        </p:spPr>
        <p:txBody>
          <a:bodyPr lIns="0" tIns="0" rIns="0" bIns="0" anchor="t">
            <a:normAutofit/>
          </a:bodyPr>
          <a:lstStyle/>
          <a:p>
            <a:endParaRPr lang="en-US" sz="3870" b="0" strike="noStrike" spc="-1">
              <a:latin typeface="Arial"/>
            </a:endParaRPr>
          </a:p>
        </p:txBody>
      </p:sp>
      <p:sp>
        <p:nvSpPr>
          <p:cNvPr id="20"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21" name="PlaceHolder 4"/>
          <p:cNvSpPr>
            <a:spLocks noGrp="1"/>
          </p:cNvSpPr>
          <p:nvPr>
            <p:ph/>
          </p:nvPr>
        </p:nvSpPr>
        <p:spPr>
          <a:xfrm>
            <a:off x="6231903"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3726913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23"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24"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25" name="PlaceHolder 4"/>
          <p:cNvSpPr>
            <a:spLocks noGrp="1"/>
          </p:cNvSpPr>
          <p:nvPr>
            <p:ph/>
          </p:nvPr>
        </p:nvSpPr>
        <p:spPr>
          <a:xfrm>
            <a:off x="609562" y="3681627"/>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146589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27" name="PlaceHolder 2"/>
          <p:cNvSpPr>
            <a:spLocks noGrp="1"/>
          </p:cNvSpPr>
          <p:nvPr>
            <p:ph/>
          </p:nvPr>
        </p:nvSpPr>
        <p:spPr>
          <a:xfrm>
            <a:off x="609562" y="1604399"/>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28" name="PlaceHolder 3"/>
          <p:cNvSpPr>
            <a:spLocks noGrp="1"/>
          </p:cNvSpPr>
          <p:nvPr>
            <p:ph/>
          </p:nvPr>
        </p:nvSpPr>
        <p:spPr>
          <a:xfrm>
            <a:off x="609562" y="3681627"/>
            <a:ext cx="10971684"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1284652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30" name="PlaceHolder 2"/>
          <p:cNvSpPr>
            <a:spLocks noGrp="1"/>
          </p:cNvSpPr>
          <p:nvPr>
            <p:ph/>
          </p:nvPr>
        </p:nvSpPr>
        <p:spPr>
          <a:xfrm>
            <a:off x="609562"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1" name="PlaceHolder 3"/>
          <p:cNvSpPr>
            <a:spLocks noGrp="1"/>
          </p:cNvSpPr>
          <p:nvPr>
            <p:ph/>
          </p:nvPr>
        </p:nvSpPr>
        <p:spPr>
          <a:xfrm>
            <a:off x="6231903" y="1604399"/>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2" name="PlaceHolder 4"/>
          <p:cNvSpPr>
            <a:spLocks noGrp="1"/>
          </p:cNvSpPr>
          <p:nvPr>
            <p:ph/>
          </p:nvPr>
        </p:nvSpPr>
        <p:spPr>
          <a:xfrm>
            <a:off x="609562"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3" name="PlaceHolder 5"/>
          <p:cNvSpPr>
            <a:spLocks noGrp="1"/>
          </p:cNvSpPr>
          <p:nvPr>
            <p:ph/>
          </p:nvPr>
        </p:nvSpPr>
        <p:spPr>
          <a:xfrm>
            <a:off x="6231903" y="3681627"/>
            <a:ext cx="5354133"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2478264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endParaRPr lang="en-US" sz="5321" b="0" strike="noStrike" spc="-1">
              <a:latin typeface="Arial"/>
            </a:endParaRPr>
          </a:p>
        </p:txBody>
      </p:sp>
      <p:sp>
        <p:nvSpPr>
          <p:cNvPr id="35" name="PlaceHolder 2"/>
          <p:cNvSpPr>
            <a:spLocks noGrp="1"/>
          </p:cNvSpPr>
          <p:nvPr>
            <p:ph/>
          </p:nvPr>
        </p:nvSpPr>
        <p:spPr>
          <a:xfrm>
            <a:off x="609562"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6" name="PlaceHolder 3"/>
          <p:cNvSpPr>
            <a:spLocks noGrp="1"/>
          </p:cNvSpPr>
          <p:nvPr>
            <p:ph/>
          </p:nvPr>
        </p:nvSpPr>
        <p:spPr>
          <a:xfrm>
            <a:off x="4319184"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7" name="PlaceHolder 4"/>
          <p:cNvSpPr>
            <a:spLocks noGrp="1"/>
          </p:cNvSpPr>
          <p:nvPr>
            <p:ph/>
          </p:nvPr>
        </p:nvSpPr>
        <p:spPr>
          <a:xfrm>
            <a:off x="8028370" y="1604399"/>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8" name="PlaceHolder 5"/>
          <p:cNvSpPr>
            <a:spLocks noGrp="1"/>
          </p:cNvSpPr>
          <p:nvPr>
            <p:ph/>
          </p:nvPr>
        </p:nvSpPr>
        <p:spPr>
          <a:xfrm>
            <a:off x="609562"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39" name="PlaceHolder 6"/>
          <p:cNvSpPr>
            <a:spLocks noGrp="1"/>
          </p:cNvSpPr>
          <p:nvPr>
            <p:ph/>
          </p:nvPr>
        </p:nvSpPr>
        <p:spPr>
          <a:xfrm>
            <a:off x="4319184"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
        <p:nvSpPr>
          <p:cNvPr id="40" name="PlaceHolder 7"/>
          <p:cNvSpPr>
            <a:spLocks noGrp="1"/>
          </p:cNvSpPr>
          <p:nvPr>
            <p:ph/>
          </p:nvPr>
        </p:nvSpPr>
        <p:spPr>
          <a:xfrm>
            <a:off x="8028370" y="3681627"/>
            <a:ext cx="3532413" cy="1896543"/>
          </a:xfrm>
          <a:prstGeom prst="rect">
            <a:avLst/>
          </a:prstGeom>
          <a:noFill/>
          <a:ln w="0">
            <a:noFill/>
          </a:ln>
        </p:spPr>
        <p:txBody>
          <a:bodyPr lIns="0" tIns="0" rIns="0" bIns="0" anchor="t">
            <a:normAutofit/>
          </a:bodyPr>
          <a:lstStyle/>
          <a:p>
            <a:endParaRPr lang="en-US" sz="3870" b="0" strike="noStrike" spc="-1">
              <a:latin typeface="Arial"/>
            </a:endParaRPr>
          </a:p>
        </p:txBody>
      </p:sp>
    </p:spTree>
    <p:extLst>
      <p:ext uri="{BB962C8B-B14F-4D97-AF65-F5344CB8AC3E}">
        <p14:creationId xmlns:p14="http://schemas.microsoft.com/office/powerpoint/2010/main" val="309720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C6B9F5-608F-4534-96F0-C3A5E1A638A6}"/>
              </a:ext>
            </a:extLst>
          </p:cNvPr>
          <p:cNvSpPr>
            <a:spLocks noGrp="1"/>
          </p:cNvSpPr>
          <p:nvPr>
            <p:ph type="subTitle" idx="1"/>
          </p:nvPr>
        </p:nvSpPr>
        <p:spPr>
          <a:xfrm>
            <a:off x="954000" y="1890000"/>
            <a:ext cx="7200000" cy="360000"/>
          </a:xfrm>
        </p:spPr>
        <p:txBody>
          <a:bodyPr lIns="0" tIns="0" rIns="0" bIns="0">
            <a:noAutofit/>
          </a:bodyPr>
          <a:lstStyle>
            <a:lvl1pPr marL="0" indent="0" algn="l">
              <a:buNone/>
              <a:defRPr sz="3600" b="1" kern="3000" spc="-1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0540E7B9-9AC6-4E42-A931-6FF91E6494A1}"/>
              </a:ext>
            </a:extLst>
          </p:cNvPr>
          <p:cNvSpPr>
            <a:spLocks noGrp="1"/>
          </p:cNvSpPr>
          <p:nvPr>
            <p:ph type="ftr" sz="quarter" idx="11"/>
          </p:nvPr>
        </p:nvSpPr>
        <p:spPr>
          <a:xfrm>
            <a:off x="965289" y="791022"/>
            <a:ext cx="7176911" cy="230832"/>
          </a:xfrm>
        </p:spPr>
        <p:txBody>
          <a:bodyPr>
            <a:noAutofit/>
          </a:bodyPr>
          <a:lstStyle>
            <a:lvl1pPr>
              <a:defRPr>
                <a:solidFill>
                  <a:srgbClr val="8F9898"/>
                </a:solidFill>
              </a:defRPr>
            </a:lvl1pPr>
          </a:lstStyle>
          <a:p>
            <a:r>
              <a:rPr lang="en-GB" dirty="0"/>
              <a:t>PRESENTATION TITLE (ADD VIA INSERT, HEADER &amp; FOOTER)</a:t>
            </a:r>
          </a:p>
        </p:txBody>
      </p:sp>
      <p:sp>
        <p:nvSpPr>
          <p:cNvPr id="9" name="Title 1">
            <a:extLst>
              <a:ext uri="{FF2B5EF4-FFF2-40B4-BE49-F238E27FC236}">
                <a16:creationId xmlns:a16="http://schemas.microsoft.com/office/drawing/2014/main" id="{E9449821-0D0D-644D-97A3-D56097A9C6DA}"/>
              </a:ext>
            </a:extLst>
          </p:cNvPr>
          <p:cNvSpPr>
            <a:spLocks noGrp="1"/>
          </p:cNvSpPr>
          <p:nvPr>
            <p:ph type="ctrTitle" hasCustomPrompt="1"/>
          </p:nvPr>
        </p:nvSpPr>
        <p:spPr>
          <a:xfrm>
            <a:off x="953999" y="2579715"/>
            <a:ext cx="10031157" cy="2160000"/>
          </a:xfrm>
        </p:spPr>
        <p:txBody>
          <a:bodyPr anchor="t" anchorCtr="0">
            <a:normAutofit/>
          </a:bodyPr>
          <a:lstStyle>
            <a:lvl1pPr algn="l">
              <a:lnSpc>
                <a:spcPts val="8000"/>
              </a:lnSpc>
              <a:defRPr sz="7500" b="1" kern="3000" spc="-200" baseline="0">
                <a:solidFill>
                  <a:schemeClr val="tx1"/>
                </a:solidFill>
              </a:defRPr>
            </a:lvl1pPr>
          </a:lstStyle>
          <a:p>
            <a:r>
              <a:rPr lang="en-US" dirty="0"/>
              <a:t>Click to edit master title</a:t>
            </a:r>
            <a:endParaRPr lang="en-GB" dirty="0"/>
          </a:p>
        </p:txBody>
      </p:sp>
      <p:sp>
        <p:nvSpPr>
          <p:cNvPr id="10" name="Rectangle 9">
            <a:extLst>
              <a:ext uri="{FF2B5EF4-FFF2-40B4-BE49-F238E27FC236}">
                <a16:creationId xmlns:a16="http://schemas.microsoft.com/office/drawing/2014/main" id="{44F6EB17-8019-7B4E-B53C-76B057A7C31F}"/>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pic>
        <p:nvPicPr>
          <p:cNvPr id="11" name="Picture 10">
            <a:extLst>
              <a:ext uri="{FF2B5EF4-FFF2-40B4-BE49-F238E27FC236}">
                <a16:creationId xmlns:a16="http://schemas.microsoft.com/office/drawing/2014/main" id="{0503EF50-F00F-9643-BE53-F0A5272FC4B2}"/>
              </a:ext>
            </a:extLst>
          </p:cNvPr>
          <p:cNvPicPr>
            <a:picLocks noChangeAspect="1"/>
          </p:cNvPicPr>
          <p:nvPr userDrawn="1"/>
        </p:nvPicPr>
        <p:blipFill>
          <a:blip r:embed="rId3"/>
          <a:stretch>
            <a:fillRect/>
          </a:stretch>
        </p:blipFill>
        <p:spPr>
          <a:xfrm>
            <a:off x="953998" y="5517266"/>
            <a:ext cx="2244881" cy="396903"/>
          </a:xfrm>
          <a:prstGeom prst="rect">
            <a:avLst/>
          </a:prstGeom>
        </p:spPr>
      </p:pic>
    </p:spTree>
    <p:extLst>
      <p:ext uri="{BB962C8B-B14F-4D97-AF65-F5344CB8AC3E}">
        <p14:creationId xmlns:p14="http://schemas.microsoft.com/office/powerpoint/2010/main" val="410820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FBDFA-876B-4255-A301-F62F1EDD8D66}"/>
              </a:ext>
            </a:extLst>
          </p:cNvPr>
          <p:cNvSpPr>
            <a:spLocks noGrp="1"/>
          </p:cNvSpPr>
          <p:nvPr>
            <p:ph sz="half" idx="1" hasCustomPrompt="1"/>
          </p:nvPr>
        </p:nvSpPr>
        <p:spPr>
          <a:xfrm>
            <a:off x="973668" y="2717444"/>
            <a:ext cx="4903200" cy="3175200"/>
          </a:xfrm>
        </p:spPr>
        <p:txBody>
          <a:bodyPr vert="horz" lIns="0" tIns="0" rIns="0" bIns="0" rtlCol="0">
            <a:noAutofit/>
          </a:bodyPr>
          <a:lstStyle>
            <a:lvl1pPr>
              <a:defRPr lang="en-US" b="0" dirty="0" smtClean="0">
                <a:solidFill>
                  <a:srgbClr val="203232"/>
                </a:solidFill>
              </a:defRPr>
            </a:lvl1pPr>
            <a:lvl2pPr>
              <a:defRPr lang="en-US" b="0" dirty="0" smtClean="0">
                <a:solidFill>
                  <a:srgbClr val="203232"/>
                </a:solidFill>
              </a:defRPr>
            </a:lvl2pPr>
            <a:lvl3pPr>
              <a:defRPr lang="en-GB" b="0" dirty="0">
                <a:solidFill>
                  <a:srgbClr val="203232"/>
                </a:solidFill>
              </a:defRPr>
            </a:lvl3pPr>
            <a:lvl4pPr>
              <a:defRPr b="0">
                <a:solidFill>
                  <a:srgbClr val="203232"/>
                </a:solidFill>
              </a:defRPr>
            </a:lvl4pPr>
            <a:lvl5pPr>
              <a:defRPr b="0">
                <a:solidFill>
                  <a:srgbClr val="203232"/>
                </a:solidFill>
              </a:defRPr>
            </a:lvl5pPr>
          </a:lstStyle>
          <a:p>
            <a:pPr lvl="0"/>
            <a:r>
              <a:rPr lang="en-US" dirty="0"/>
              <a:t>Add Text</a:t>
            </a:r>
            <a:endParaRPr lang="en-GB" dirty="0"/>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6336000" y="2717444"/>
            <a:ext cx="4456800" cy="3175200"/>
          </a:xfrm>
        </p:spPr>
        <p:txBody>
          <a:bodyPr vert="horz" lIns="0" tIns="0" rIns="0" bIns="0" rtlCol="0">
            <a:noAutofit/>
          </a:bodyPr>
          <a:lstStyle>
            <a:lvl1pPr>
              <a:defRPr lang="en-US" b="0" dirty="0" smtClean="0">
                <a:solidFill>
                  <a:srgbClr val="203232"/>
                </a:solidFill>
              </a:defRPr>
            </a:lvl1pPr>
            <a:lvl2pPr>
              <a:defRPr lang="en-US" b="0" dirty="0" smtClean="0">
                <a:solidFill>
                  <a:srgbClr val="203232"/>
                </a:solidFill>
              </a:defRPr>
            </a:lvl2pPr>
            <a:lvl3pPr>
              <a:defRPr lang="en-GB" b="0" dirty="0">
                <a:solidFill>
                  <a:srgbClr val="203232"/>
                </a:solidFill>
              </a:defRPr>
            </a:lvl3pPr>
            <a:lvl4pPr>
              <a:defRPr b="0">
                <a:solidFill>
                  <a:srgbClr val="203232"/>
                </a:solidFill>
              </a:defRPr>
            </a:lvl4pPr>
            <a:lvl5pPr>
              <a:defRPr b="0">
                <a:solidFill>
                  <a:srgbClr val="203232"/>
                </a:solidFill>
              </a:defRPr>
            </a:lvl5pPr>
          </a:lstStyle>
          <a:p>
            <a:pPr lvl="0"/>
            <a:r>
              <a:rPr lang="en-US" dirty="0"/>
              <a:t>Add Text</a:t>
            </a:r>
            <a:endParaRPr lang="en-GB" dirty="0"/>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8" name="Rectangle 7">
            <a:extLst>
              <a:ext uri="{FF2B5EF4-FFF2-40B4-BE49-F238E27FC236}">
                <a16:creationId xmlns:a16="http://schemas.microsoft.com/office/drawing/2014/main" id="{62A19DAE-53D8-4F04-A4B9-B6EDFC23886D}"/>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Tree>
    <p:extLst>
      <p:ext uri="{BB962C8B-B14F-4D97-AF65-F5344CB8AC3E}">
        <p14:creationId xmlns:p14="http://schemas.microsoft.com/office/powerpoint/2010/main" val="1288463762"/>
      </p:ext>
    </p:extLst>
  </p:cSld>
  <p:clrMapOvr>
    <a:masterClrMapping/>
  </p:clrMapOvr>
  <p:extLst>
    <p:ext uri="{DCECCB84-F9BA-43D5-87BE-67443E8EF086}">
      <p15:sldGuideLst xmlns:p15="http://schemas.microsoft.com/office/powerpoint/2012/main">
        <p15:guide id="2" pos="6805" userDrawn="1">
          <p15:clr>
            <a:srgbClr val="FBAE40"/>
          </p15:clr>
        </p15:guide>
        <p15:guide id="3" pos="3989" userDrawn="1">
          <p15:clr>
            <a:srgbClr val="FBAE40"/>
          </p15:clr>
        </p15:guide>
        <p15:guide id="4" pos="37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2717600"/>
            <a:ext cx="10251722" cy="3175200"/>
          </a:xfrm>
        </p:spPr>
        <p:txBody>
          <a:bodyPr vert="horz" lIns="0" tIns="0" rIns="0" bIns="0" rtlCol="0">
            <a:noAutofit/>
          </a:bodyPr>
          <a:lstStyle>
            <a:lvl1pPr>
              <a:defRPr lang="en-US" b="0" dirty="0" smtClean="0">
                <a:solidFill>
                  <a:srgbClr val="203232"/>
                </a:solidFill>
              </a:defRPr>
            </a:lvl1pPr>
            <a:lvl2pPr>
              <a:defRPr lang="en-US" b="0" dirty="0" smtClean="0">
                <a:solidFill>
                  <a:srgbClr val="203232"/>
                </a:solidFill>
              </a:defRPr>
            </a:lvl2pPr>
            <a:lvl3pPr>
              <a:defRPr lang="en-GB" b="0" dirty="0">
                <a:solidFill>
                  <a:srgbClr val="203232"/>
                </a:solidFill>
              </a:defRPr>
            </a:lvl3pPr>
            <a:lvl4pPr>
              <a:defRPr b="0">
                <a:solidFill>
                  <a:srgbClr val="203232"/>
                </a:solidFill>
              </a:defRPr>
            </a:lvl4pPr>
            <a:lvl5pPr>
              <a:defRPr b="0">
                <a:solidFill>
                  <a:srgbClr val="203232"/>
                </a:solidFill>
              </a:defRPr>
            </a:lvl5pPr>
          </a:lstStyle>
          <a:p>
            <a:pPr lvl="0"/>
            <a:r>
              <a:rPr lang="en-US" dirty="0"/>
              <a:t>Add Text</a:t>
            </a:r>
            <a:endParaRPr lang="en-GB" dirty="0"/>
          </a:p>
        </p:txBody>
      </p:sp>
      <p:sp>
        <p:nvSpPr>
          <p:cNvPr id="5" name="Footer Placeholder 4">
            <a:extLst>
              <a:ext uri="{FF2B5EF4-FFF2-40B4-BE49-F238E27FC236}">
                <a16:creationId xmlns:a16="http://schemas.microsoft.com/office/drawing/2014/main" id="{962B6D5D-0892-4B4E-86D9-894852B1242C}"/>
              </a:ext>
            </a:extLst>
          </p:cNvPr>
          <p:cNvSpPr>
            <a:spLocks noGrp="1"/>
          </p:cNvSpPr>
          <p:nvPr>
            <p:ph type="ftr" sz="quarter" idx="11"/>
          </p:nvPr>
        </p:nvSpPr>
        <p:spPr/>
        <p:txBody>
          <a:bodyPr/>
          <a:lstStyle/>
          <a:p>
            <a:r>
              <a:rPr lang="en-GB" dirty="0"/>
              <a:t>PRESENTATION TITLE (ADD VIA INSERT, HEADER &amp; FOOTER)</a:t>
            </a:r>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3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70B5-BA04-4DB3-853D-A1C05ADF828C}"/>
              </a:ext>
            </a:extLst>
          </p:cNvPr>
          <p:cNvSpPr>
            <a:spLocks noGrp="1"/>
          </p:cNvSpPr>
          <p:nvPr>
            <p:ph type="title" hasCustomPrompt="1"/>
          </p:nvPr>
        </p:nvSpPr>
        <p:spPr>
          <a:xfrm>
            <a:off x="954000" y="775255"/>
            <a:ext cx="7361569" cy="365125"/>
          </a:xfrm>
        </p:spPr>
        <p:txBody>
          <a:bodyPr/>
          <a:lstStyle/>
          <a:p>
            <a:r>
              <a:rPr lang="en-US" dirty="0"/>
              <a:t>Click to add title.</a:t>
            </a:r>
            <a:endParaRPr lang="en-GB" dirty="0"/>
          </a:p>
        </p:txBody>
      </p:sp>
      <p:sp>
        <p:nvSpPr>
          <p:cNvPr id="3" name="Content Placeholder 2">
            <a:extLst>
              <a:ext uri="{FF2B5EF4-FFF2-40B4-BE49-F238E27FC236}">
                <a16:creationId xmlns:a16="http://schemas.microsoft.com/office/drawing/2014/main" id="{70440712-862D-4568-80A4-86117B896766}"/>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rgbClr val="203232"/>
                </a:solidFill>
              </a:defRPr>
            </a:lvl1pPr>
            <a:lvl2pPr>
              <a:defRPr lang="en-US" b="0" dirty="0" smtClean="0">
                <a:solidFill>
                  <a:srgbClr val="203232"/>
                </a:solidFill>
              </a:defRPr>
            </a:lvl2pPr>
            <a:lvl3pPr>
              <a:defRPr lang="en-GB" b="0" dirty="0">
                <a:solidFill>
                  <a:srgbClr val="203232"/>
                </a:solidFill>
              </a:defRPr>
            </a:lvl3pPr>
            <a:lvl4pPr>
              <a:defRPr b="0">
                <a:solidFill>
                  <a:srgbClr val="203232"/>
                </a:solidFill>
              </a:defRPr>
            </a:lvl4pPr>
            <a:lvl5pPr>
              <a:defRPr b="0">
                <a:solidFill>
                  <a:srgbClr val="203232"/>
                </a:solidFill>
              </a:defRPr>
            </a:lvl5pPr>
          </a:lstStyle>
          <a:p>
            <a:pPr lvl="0"/>
            <a:r>
              <a:rPr lang="en-US" dirty="0"/>
              <a:t>Add Text</a:t>
            </a:r>
            <a:endParaRPr lang="en-GB" dirty="0"/>
          </a:p>
        </p:txBody>
      </p:sp>
      <p:sp>
        <p:nvSpPr>
          <p:cNvPr id="7" name="Rectangle 6">
            <a:extLst>
              <a:ext uri="{FF2B5EF4-FFF2-40B4-BE49-F238E27FC236}">
                <a16:creationId xmlns:a16="http://schemas.microsoft.com/office/drawing/2014/main" id="{850AA271-B0BA-42CD-A544-17AAB1FA2EEA}"/>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73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rg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09D4C03-E8B1-644E-949B-F7AF91181833}"/>
              </a:ext>
            </a:extLst>
          </p:cNvPr>
          <p:cNvSpPr>
            <a:spLocks noGrp="1"/>
          </p:cNvSpPr>
          <p:nvPr>
            <p:ph idx="1" hasCustomPrompt="1"/>
          </p:nvPr>
        </p:nvSpPr>
        <p:spPr>
          <a:xfrm>
            <a:off x="970139" y="1367692"/>
            <a:ext cx="10251722" cy="4923693"/>
          </a:xfrm>
        </p:spPr>
        <p:txBody>
          <a:bodyPr vert="horz" lIns="0" tIns="0" rIns="0" bIns="0" rtlCol="0">
            <a:noAutofit/>
          </a:bodyPr>
          <a:lstStyle>
            <a:lvl1pPr>
              <a:defRPr lang="en-US" b="0" dirty="0" smtClean="0">
                <a:solidFill>
                  <a:schemeClr val="bg1"/>
                </a:solidFill>
              </a:defRPr>
            </a:lvl1pPr>
            <a:lvl2pPr>
              <a:defRPr lang="en-US" b="0" dirty="0" smtClean="0">
                <a:solidFill>
                  <a:schemeClr val="bg1"/>
                </a:solidFill>
              </a:defRPr>
            </a:lvl2pPr>
            <a:lvl3pPr>
              <a:defRPr lang="en-GB" b="0" dirty="0">
                <a:solidFill>
                  <a:schemeClr val="bg1"/>
                </a:solidFill>
              </a:defRPr>
            </a:lvl3pPr>
            <a:lvl4pPr>
              <a:defRPr b="0">
                <a:solidFill>
                  <a:schemeClr val="bg1"/>
                </a:solidFill>
              </a:defRPr>
            </a:lvl4pPr>
            <a:lvl5pPr>
              <a:defRPr b="0">
                <a:solidFill>
                  <a:schemeClr val="bg1"/>
                </a:solidFill>
              </a:defRPr>
            </a:lvl5pPr>
          </a:lstStyle>
          <a:p>
            <a:pPr lvl="0"/>
            <a:r>
              <a:rPr lang="en-GB" dirty="0"/>
              <a:t>Add Text</a:t>
            </a:r>
          </a:p>
        </p:txBody>
      </p:sp>
      <p:sp>
        <p:nvSpPr>
          <p:cNvPr id="5" name="Title 1">
            <a:extLst>
              <a:ext uri="{FF2B5EF4-FFF2-40B4-BE49-F238E27FC236}">
                <a16:creationId xmlns:a16="http://schemas.microsoft.com/office/drawing/2014/main" id="{D789FF63-D61B-DF47-9D01-EAA5DB7A9769}"/>
              </a:ext>
            </a:extLst>
          </p:cNvPr>
          <p:cNvSpPr>
            <a:spLocks noGrp="1"/>
          </p:cNvSpPr>
          <p:nvPr>
            <p:ph type="title" hasCustomPrompt="1"/>
          </p:nvPr>
        </p:nvSpPr>
        <p:spPr>
          <a:xfrm>
            <a:off x="954000" y="775255"/>
            <a:ext cx="7361569" cy="365125"/>
          </a:xfrm>
        </p:spPr>
        <p:txBody>
          <a:bodyPr/>
          <a:lstStyle>
            <a:lvl1pPr>
              <a:defRPr>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184062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Image +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FE49-0143-472F-897B-A7DAB87AB4E4}"/>
              </a:ext>
            </a:extLst>
          </p:cNvPr>
          <p:cNvSpPr>
            <a:spLocks noGrp="1"/>
          </p:cNvSpPr>
          <p:nvPr>
            <p:ph type="title"/>
          </p:nvPr>
        </p:nvSpPr>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46F0C709-1F3D-4B13-A290-4041A33FB10E}"/>
              </a:ext>
            </a:extLst>
          </p:cNvPr>
          <p:cNvSpPr>
            <a:spLocks noGrp="1"/>
          </p:cNvSpPr>
          <p:nvPr>
            <p:ph sz="half" idx="2" hasCustomPrompt="1"/>
          </p:nvPr>
        </p:nvSpPr>
        <p:spPr>
          <a:xfrm>
            <a:off x="7835952" y="2728800"/>
            <a:ext cx="2959200" cy="3164000"/>
          </a:xfrm>
        </p:spPr>
        <p:txBody>
          <a:bodyPr vert="horz" lIns="0" tIns="0" rIns="0" bIns="0" rtlCol="0">
            <a:noAutofit/>
          </a:bodyPr>
          <a:lstStyle>
            <a:lvl1pPr>
              <a:defRPr lang="en-US" b="0" dirty="0" smtClean="0">
                <a:solidFill>
                  <a:srgbClr val="203232"/>
                </a:solidFill>
              </a:defRPr>
            </a:lvl1pPr>
            <a:lvl2pPr>
              <a:defRPr lang="en-US" b="0" dirty="0" smtClean="0"/>
            </a:lvl2pPr>
            <a:lvl3pPr>
              <a:defRPr lang="en-US" b="0" dirty="0" smtClean="0"/>
            </a:lvl3pPr>
            <a:lvl4pPr>
              <a:defRPr lang="en-GB" b="0" spc="-100" baseline="0" dirty="0"/>
            </a:lvl4pPr>
            <a:lvl5pPr>
              <a:defRPr b="0" spc="-100" baseline="0">
                <a:solidFill>
                  <a:schemeClr val="accent4"/>
                </a:solidFill>
              </a:defRPr>
            </a:lvl5pPr>
          </a:lstStyle>
          <a:p>
            <a:pPr lvl="0"/>
            <a:r>
              <a:rPr lang="en-GB" dirty="0"/>
              <a:t>Add Text</a:t>
            </a:r>
          </a:p>
        </p:txBody>
      </p:sp>
      <p:sp>
        <p:nvSpPr>
          <p:cNvPr id="6" name="Footer Placeholder 5">
            <a:extLst>
              <a:ext uri="{FF2B5EF4-FFF2-40B4-BE49-F238E27FC236}">
                <a16:creationId xmlns:a16="http://schemas.microsoft.com/office/drawing/2014/main" id="{60A8C9C5-E913-47B9-82DE-196768E6D657}"/>
              </a:ext>
            </a:extLst>
          </p:cNvPr>
          <p:cNvSpPr>
            <a:spLocks noGrp="1"/>
          </p:cNvSpPr>
          <p:nvPr>
            <p:ph type="ftr" sz="quarter" idx="11"/>
          </p:nvPr>
        </p:nvSpPr>
        <p:spPr/>
        <p:txBody>
          <a:bodyPr/>
          <a:lstStyle/>
          <a:p>
            <a:r>
              <a:rPr lang="en-GB" dirty="0"/>
              <a:t>PRESENTATION TITLE (ADD VIA INSERT, HEADER &amp; FOOTER)</a:t>
            </a:r>
          </a:p>
        </p:txBody>
      </p:sp>
      <p:sp>
        <p:nvSpPr>
          <p:cNvPr id="10" name="Picture Placeholder 9">
            <a:extLst>
              <a:ext uri="{FF2B5EF4-FFF2-40B4-BE49-F238E27FC236}">
                <a16:creationId xmlns:a16="http://schemas.microsoft.com/office/drawing/2014/main" id="{874043F1-6F14-49BD-83CA-12B559ABC101}"/>
              </a:ext>
            </a:extLst>
          </p:cNvPr>
          <p:cNvSpPr>
            <a:spLocks noGrp="1"/>
          </p:cNvSpPr>
          <p:nvPr>
            <p:ph type="pic" sz="quarter" idx="13"/>
          </p:nvPr>
        </p:nvSpPr>
        <p:spPr>
          <a:xfrm>
            <a:off x="954088" y="2728913"/>
            <a:ext cx="6400800" cy="4129087"/>
          </a:xfrm>
        </p:spPr>
        <p:txBody>
          <a:bodyPr/>
          <a:lstStyle/>
          <a:p>
            <a:endParaRPr lang="en-GB"/>
          </a:p>
        </p:txBody>
      </p:sp>
      <p:sp>
        <p:nvSpPr>
          <p:cNvPr id="11" name="Rectangle 10">
            <a:extLst>
              <a:ext uri="{FF2B5EF4-FFF2-40B4-BE49-F238E27FC236}">
                <a16:creationId xmlns:a16="http://schemas.microsoft.com/office/drawing/2014/main" id="{4B51C537-0174-43E5-8B81-C80AF1D06831}"/>
              </a:ext>
            </a:extLst>
          </p:cNvPr>
          <p:cNvSpPr/>
          <p:nvPr userDrawn="1"/>
        </p:nvSpPr>
        <p:spPr>
          <a:xfrm>
            <a:off x="0" y="0"/>
            <a:ext cx="12192000" cy="140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411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A62CF-E2B4-496D-829D-DCE37260977D}"/>
              </a:ext>
            </a:extLst>
          </p:cNvPr>
          <p:cNvSpPr>
            <a:spLocks noGrp="1"/>
          </p:cNvSpPr>
          <p:nvPr>
            <p:ph type="title"/>
          </p:nvPr>
        </p:nvSpPr>
        <p:spPr>
          <a:xfrm>
            <a:off x="954000" y="1890000"/>
            <a:ext cx="10279150" cy="36512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FD84EF4-0E07-4BF3-A4AB-3E8632AA79AD}"/>
              </a:ext>
            </a:extLst>
          </p:cNvPr>
          <p:cNvSpPr>
            <a:spLocks noGrp="1"/>
          </p:cNvSpPr>
          <p:nvPr>
            <p:ph type="body" idx="1"/>
          </p:nvPr>
        </p:nvSpPr>
        <p:spPr>
          <a:xfrm>
            <a:off x="970139" y="2717600"/>
            <a:ext cx="10279150" cy="3175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GB" dirty="0"/>
              <a:t>Fourth level</a:t>
            </a:r>
          </a:p>
          <a:p>
            <a:pPr lvl="4"/>
            <a:r>
              <a:rPr lang="en-GB" b="1" dirty="0"/>
              <a:t>Fifth level</a:t>
            </a:r>
            <a:endParaRPr lang="en-GB" dirty="0"/>
          </a:p>
        </p:txBody>
      </p:sp>
      <p:sp>
        <p:nvSpPr>
          <p:cNvPr id="5" name="Footer Placeholder 4">
            <a:extLst>
              <a:ext uri="{FF2B5EF4-FFF2-40B4-BE49-F238E27FC236}">
                <a16:creationId xmlns:a16="http://schemas.microsoft.com/office/drawing/2014/main" id="{3B527A5D-B761-4C2F-97E6-5D8254424B8B}"/>
              </a:ext>
            </a:extLst>
          </p:cNvPr>
          <p:cNvSpPr>
            <a:spLocks noGrp="1"/>
          </p:cNvSpPr>
          <p:nvPr>
            <p:ph type="ftr" sz="quarter" idx="3"/>
          </p:nvPr>
        </p:nvSpPr>
        <p:spPr>
          <a:xfrm>
            <a:off x="970139" y="775255"/>
            <a:ext cx="7176911" cy="230832"/>
          </a:xfrm>
          <a:prstGeom prst="rect">
            <a:avLst/>
          </a:prstGeom>
        </p:spPr>
        <p:txBody>
          <a:bodyPr vert="horz" lIns="0" tIns="0" rIns="0" bIns="0" rtlCol="0" anchor="t" anchorCtr="0">
            <a:spAutoFit/>
          </a:bodyPr>
          <a:lstStyle>
            <a:lvl1pPr algn="l">
              <a:defRPr sz="1500">
                <a:solidFill>
                  <a:schemeClr val="tx1">
                    <a:tint val="75000"/>
                  </a:schemeClr>
                </a:solidFill>
              </a:defRPr>
            </a:lvl1pPr>
          </a:lstStyle>
          <a:p>
            <a:r>
              <a:rPr lang="en-GB" dirty="0"/>
              <a:t>PRESENTATION TITLE (ADD VIA INSERT, HEADER &amp; FOOTER)</a:t>
            </a:r>
          </a:p>
        </p:txBody>
      </p:sp>
      <p:pic>
        <p:nvPicPr>
          <p:cNvPr id="8" name="Picture 7">
            <a:extLst>
              <a:ext uri="{FF2B5EF4-FFF2-40B4-BE49-F238E27FC236}">
                <a16:creationId xmlns:a16="http://schemas.microsoft.com/office/drawing/2014/main" id="{CA1C7859-B8EE-4A06-BC3E-AF9533F8D8D7}"/>
              </a:ext>
            </a:extLst>
          </p:cNvPr>
          <p:cNvPicPr>
            <a:picLocks noChangeAspect="1"/>
          </p:cNvPicPr>
          <p:nvPr userDrawn="1"/>
        </p:nvPicPr>
        <p:blipFill>
          <a:blip r:embed="rId25"/>
          <a:stretch>
            <a:fillRect/>
          </a:stretch>
        </p:blipFill>
        <p:spPr>
          <a:xfrm>
            <a:off x="8701516" y="176918"/>
            <a:ext cx="3304318" cy="847417"/>
          </a:xfrm>
          <a:prstGeom prst="rect">
            <a:avLst/>
          </a:prstGeom>
        </p:spPr>
      </p:pic>
    </p:spTree>
    <p:extLst>
      <p:ext uri="{BB962C8B-B14F-4D97-AF65-F5344CB8AC3E}">
        <p14:creationId xmlns:p14="http://schemas.microsoft.com/office/powerpoint/2010/main" val="16190083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 id="2147483677" r:id="rId4"/>
    <p:sldLayoutId id="2147483652" r:id="rId5"/>
    <p:sldLayoutId id="2147483682" r:id="rId6"/>
    <p:sldLayoutId id="2147483721" r:id="rId7"/>
    <p:sldLayoutId id="2147483722" r:id="rId8"/>
    <p:sldLayoutId id="2147483684" r:id="rId9"/>
    <p:sldLayoutId id="2147483685" r:id="rId10"/>
    <p:sldLayoutId id="2147483686" r:id="rId11"/>
    <p:sldLayoutId id="2147483723" r:id="rId12"/>
    <p:sldLayoutId id="2147483700" r:id="rId13"/>
    <p:sldLayoutId id="2147483714" r:id="rId14"/>
    <p:sldLayoutId id="2147483715" r:id="rId15"/>
    <p:sldLayoutId id="2147483716" r:id="rId16"/>
    <p:sldLayoutId id="2147483717" r:id="rId17"/>
    <p:sldLayoutId id="2147483719" r:id="rId18"/>
    <p:sldLayoutId id="2147483718" r:id="rId19"/>
    <p:sldLayoutId id="2147483720" r:id="rId20"/>
    <p:sldLayoutId id="2147483706" r:id="rId21"/>
    <p:sldLayoutId id="2147483697" r:id="rId22"/>
    <p:sldLayoutId id="2147483736" r:id="rId23"/>
  </p:sldLayoutIdLst>
  <p:hf hdr="0" dt="0"/>
  <p:txStyles>
    <p:titleStyle>
      <a:lvl1pPr algn="l" defTabSz="914400" rtl="0" eaLnBrk="1" latinLnBrk="0" hangingPunct="1">
        <a:lnSpc>
          <a:spcPts val="3600"/>
        </a:lnSpc>
        <a:spcBef>
          <a:spcPct val="0"/>
        </a:spcBef>
        <a:buNone/>
        <a:defRPr sz="3600" b="1" kern="2000" spc="-100" baseline="0">
          <a:solidFill>
            <a:srgbClr val="203232"/>
          </a:solidFill>
          <a:latin typeface="+mj-lt"/>
          <a:ea typeface="+mj-ea"/>
          <a:cs typeface="+mj-cs"/>
        </a:defRPr>
      </a:lvl1pPr>
    </p:titleStyle>
    <p:bodyStyle>
      <a:lvl1pPr marL="0" indent="0" algn="l" defTabSz="914400" rtl="0" eaLnBrk="1" latinLnBrk="0" hangingPunct="1">
        <a:lnSpc>
          <a:spcPts val="2880"/>
        </a:lnSpc>
        <a:spcBef>
          <a:spcPts val="0"/>
        </a:spcBef>
        <a:spcAft>
          <a:spcPts val="992"/>
        </a:spcAft>
        <a:buFont typeface="Arial" panose="020B0604020202020204" pitchFamily="34" charset="0"/>
        <a:buNone/>
        <a:defRPr sz="2400" b="1" kern="2000" spc="-100" baseline="0">
          <a:solidFill>
            <a:srgbClr val="203232"/>
          </a:solidFill>
          <a:latin typeface="+mn-lt"/>
          <a:ea typeface="+mn-ea"/>
          <a:cs typeface="+mn-cs"/>
        </a:defRPr>
      </a:lvl1pPr>
      <a:lvl2pPr marL="0" indent="0" algn="l" defTabSz="914400" rtl="0" eaLnBrk="1" latinLnBrk="0" hangingPunct="1">
        <a:lnSpc>
          <a:spcPts val="2880"/>
        </a:lnSpc>
        <a:spcBef>
          <a:spcPts val="0"/>
        </a:spcBef>
        <a:spcAft>
          <a:spcPts val="992"/>
        </a:spcAft>
        <a:buFont typeface="Arial" panose="020B0604020202020204" pitchFamily="34" charset="0"/>
        <a:buNone/>
        <a:defRPr sz="2400" kern="2000" spc="-100" baseline="0">
          <a:solidFill>
            <a:srgbClr val="203232"/>
          </a:solidFill>
          <a:latin typeface="+mn-lt"/>
          <a:ea typeface="+mn-ea"/>
          <a:cs typeface="+mn-cs"/>
        </a:defRPr>
      </a:lvl2pPr>
      <a:lvl3pPr marL="216000" indent="-216000" algn="l" defTabSz="914400" rtl="0" eaLnBrk="1" latinLnBrk="0" hangingPunct="1">
        <a:lnSpc>
          <a:spcPts val="2880"/>
        </a:lnSpc>
        <a:spcBef>
          <a:spcPts val="0"/>
        </a:spcBef>
        <a:spcAft>
          <a:spcPts val="992"/>
        </a:spcAft>
        <a:buFont typeface="Arial" panose="020B0604020202020204" pitchFamily="34" charset="0"/>
        <a:buChar char="■"/>
        <a:defRPr sz="2400" kern="2000" spc="-100" baseline="0">
          <a:solidFill>
            <a:srgbClr val="203232"/>
          </a:solidFill>
          <a:latin typeface="+mn-lt"/>
          <a:ea typeface="+mn-ea"/>
          <a:cs typeface="+mn-cs"/>
        </a:defRPr>
      </a:lvl3pPr>
      <a:lvl4pPr marL="0" indent="0" algn="l" defTabSz="914400" rtl="0" eaLnBrk="1" latinLnBrk="0" hangingPunct="1">
        <a:lnSpc>
          <a:spcPts val="2160"/>
        </a:lnSpc>
        <a:spcBef>
          <a:spcPts val="0"/>
        </a:spcBef>
        <a:buFont typeface="Arial" panose="020B0604020202020204" pitchFamily="34" charset="0"/>
        <a:buNone/>
        <a:defRPr sz="1800" kern="1200">
          <a:solidFill>
            <a:srgbClr val="203232"/>
          </a:solidFill>
          <a:latin typeface="+mn-lt"/>
          <a:ea typeface="+mn-ea"/>
          <a:cs typeface="+mn-cs"/>
        </a:defRPr>
      </a:lvl4pPr>
      <a:lvl5pPr marL="0" indent="0" algn="l" defTabSz="914400" rtl="0" eaLnBrk="1" latinLnBrk="0" hangingPunct="1">
        <a:lnSpc>
          <a:spcPts val="2160"/>
        </a:lnSpc>
        <a:spcBef>
          <a:spcPts val="0"/>
        </a:spcBef>
        <a:buFont typeface="Arial" panose="020B0604020202020204" pitchFamily="34" charset="0"/>
        <a:buNone/>
        <a:defRPr sz="1800" b="1" kern="1200">
          <a:solidFill>
            <a:srgbClr val="2032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pos="604" userDrawn="1">
          <p15:clr>
            <a:srgbClr val="F26B43"/>
          </p15:clr>
        </p15:guide>
        <p15:guide id="5" pos="7076" userDrawn="1">
          <p15:clr>
            <a:srgbClr val="F26B43"/>
          </p15:clr>
        </p15:guide>
        <p15:guide id="6" orient="horz" pos="2160" userDrawn="1">
          <p15:clr>
            <a:srgbClr val="F26B43"/>
          </p15:clr>
        </p15:guide>
        <p15:guide id="7" orient="horz" userDrawn="1">
          <p15:clr>
            <a:srgbClr val="F26B43"/>
          </p15:clr>
        </p15:guide>
        <p15:guide id="8" orient="horz" pos="604" userDrawn="1">
          <p15:clr>
            <a:srgbClr val="F26B43"/>
          </p15:clr>
        </p15:guide>
        <p15:guide id="10" orient="horz" pos="3712" userDrawn="1">
          <p15:clr>
            <a:srgbClr val="F26B43"/>
          </p15:clr>
        </p15:guide>
        <p15:guide id="11" orient="horz" pos="1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r>
              <a:rPr lang="en-US" sz="5321" b="0" strike="noStrike" spc="-1">
                <a:latin typeface="Arial"/>
              </a:rPr>
              <a:t>Click to edit the title text format</a:t>
            </a:r>
          </a:p>
        </p:txBody>
      </p:sp>
      <p:sp>
        <p:nvSpPr>
          <p:cNvPr id="6" name="PlaceHolder 2"/>
          <p:cNvSpPr>
            <a:spLocks noGrp="1"/>
          </p:cNvSpPr>
          <p:nvPr>
            <p:ph type="body"/>
          </p:nvPr>
        </p:nvSpPr>
        <p:spPr>
          <a:xfrm>
            <a:off x="609562" y="1604399"/>
            <a:ext cx="10971684" cy="3976819"/>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870" b="0" strike="noStrike" spc="-1">
                <a:latin typeface="Arial"/>
              </a:rPr>
              <a:t>Click to edit the outline text format</a:t>
            </a:r>
          </a:p>
          <a:p>
            <a:pPr marL="1044922" lvl="1" indent="-391846">
              <a:spcBef>
                <a:spcPts val="1371"/>
              </a:spcBef>
              <a:buClr>
                <a:srgbClr val="000000"/>
              </a:buClr>
              <a:buSzPct val="75000"/>
              <a:buFont typeface="Symbol" charset="2"/>
              <a:buChar char=""/>
            </a:pPr>
            <a:r>
              <a:rPr lang="en-US" sz="3386" b="0" strike="noStrike" spc="-1">
                <a:latin typeface="Arial"/>
              </a:rPr>
              <a:t>Second Outline Level</a:t>
            </a:r>
          </a:p>
          <a:p>
            <a:pPr marL="1567382" lvl="2" indent="-348307">
              <a:spcBef>
                <a:spcPts val="1028"/>
              </a:spcBef>
              <a:buClr>
                <a:srgbClr val="000000"/>
              </a:buClr>
              <a:buSzPct val="45000"/>
              <a:buFont typeface="Wingdings" charset="2"/>
              <a:buChar char=""/>
            </a:pPr>
            <a:r>
              <a:rPr lang="en-US" sz="2903" b="0" strike="noStrike" spc="-1">
                <a:latin typeface="Arial"/>
              </a:rPr>
              <a:t>Third Outline Level</a:t>
            </a:r>
          </a:p>
          <a:p>
            <a:pPr marL="2089843" lvl="3" indent="-261230">
              <a:spcBef>
                <a:spcPts val="686"/>
              </a:spcBef>
              <a:buClr>
                <a:srgbClr val="000000"/>
              </a:buClr>
              <a:buSzPct val="75000"/>
              <a:buFont typeface="Symbol" charset="2"/>
              <a:buChar char=""/>
            </a:pPr>
            <a:r>
              <a:rPr lang="en-US" sz="2419" b="0" strike="noStrike" spc="-1">
                <a:latin typeface="Arial"/>
              </a:rPr>
              <a:t>Fourth Outline Level</a:t>
            </a:r>
          </a:p>
          <a:p>
            <a:pPr marL="2612304" lvl="4" indent="-261230">
              <a:spcBef>
                <a:spcPts val="342"/>
              </a:spcBef>
              <a:buClr>
                <a:srgbClr val="000000"/>
              </a:buClr>
              <a:buSzPct val="45000"/>
              <a:buFont typeface="Wingdings" charset="2"/>
              <a:buChar char=""/>
            </a:pPr>
            <a:r>
              <a:rPr lang="en-US" sz="2419" b="0" strike="noStrike" spc="-1">
                <a:latin typeface="Arial"/>
              </a:rPr>
              <a:t>Fifth Outline Level</a:t>
            </a:r>
          </a:p>
          <a:p>
            <a:pPr marL="3134765" lvl="5" indent="-261230">
              <a:spcBef>
                <a:spcPts val="342"/>
              </a:spcBef>
              <a:buClr>
                <a:srgbClr val="000000"/>
              </a:buClr>
              <a:buSzPct val="45000"/>
              <a:buFont typeface="Wingdings" charset="2"/>
              <a:buChar char=""/>
            </a:pPr>
            <a:r>
              <a:rPr lang="en-US" sz="2419" b="0" strike="noStrike" spc="-1">
                <a:latin typeface="Arial"/>
              </a:rPr>
              <a:t>Sixth Outline Level</a:t>
            </a:r>
          </a:p>
          <a:p>
            <a:pPr marL="3657226" lvl="6" indent="-261230">
              <a:spcBef>
                <a:spcPts val="342"/>
              </a:spcBef>
              <a:buClr>
                <a:srgbClr val="000000"/>
              </a:buClr>
              <a:buSzPct val="45000"/>
              <a:buFont typeface="Wingdings" charset="2"/>
              <a:buChar char=""/>
            </a:pPr>
            <a:r>
              <a:rPr lang="en-US" sz="2419" b="0" strike="noStrike" spc="-1">
                <a:latin typeface="Arial"/>
              </a:rPr>
              <a:t>Seventh Outline Level</a:t>
            </a:r>
          </a:p>
        </p:txBody>
      </p:sp>
      <p:sp>
        <p:nvSpPr>
          <p:cNvPr id="2" name="PlaceHolder 3"/>
          <p:cNvSpPr>
            <a:spLocks noGrp="1"/>
          </p:cNvSpPr>
          <p:nvPr>
            <p:ph type="dt"/>
          </p:nvPr>
        </p:nvSpPr>
        <p:spPr>
          <a:xfrm>
            <a:off x="609562" y="6246923"/>
            <a:ext cx="2840124" cy="472394"/>
          </a:xfrm>
          <a:prstGeom prst="rect">
            <a:avLst/>
          </a:prstGeom>
          <a:noFill/>
          <a:ln w="0">
            <a:noFill/>
          </a:ln>
        </p:spPr>
        <p:txBody>
          <a:bodyPr lIns="0" tIns="0" rIns="0" bIns="0" anchor="t">
            <a:noAutofit/>
          </a:bodyPr>
          <a:lstStyle/>
          <a:p>
            <a:r>
              <a:rPr lang="en-US" sz="1693" b="0" strike="noStrike" spc="-1">
                <a:latin typeface="Times New Roman"/>
              </a:rPr>
              <a:t>&lt;date/time&gt;</a:t>
            </a:r>
          </a:p>
        </p:txBody>
      </p:sp>
      <p:sp>
        <p:nvSpPr>
          <p:cNvPr id="3" name="PlaceHolder 4"/>
          <p:cNvSpPr>
            <a:spLocks noGrp="1"/>
          </p:cNvSpPr>
          <p:nvPr>
            <p:ph type="ftr"/>
          </p:nvPr>
        </p:nvSpPr>
        <p:spPr>
          <a:xfrm>
            <a:off x="4169405" y="6246923"/>
            <a:ext cx="3864189" cy="472394"/>
          </a:xfrm>
          <a:prstGeom prst="rect">
            <a:avLst/>
          </a:prstGeom>
          <a:noFill/>
          <a:ln w="0">
            <a:noFill/>
          </a:ln>
        </p:spPr>
        <p:txBody>
          <a:bodyPr lIns="0" tIns="0" rIns="0" bIns="0" anchor="t">
            <a:noAutofit/>
          </a:bodyPr>
          <a:lstStyle/>
          <a:p>
            <a:pPr algn="ctr"/>
            <a:r>
              <a:rPr lang="en-US" sz="1693" b="0" strike="noStrike" spc="-1">
                <a:latin typeface="Times New Roman"/>
              </a:rPr>
              <a:t>&lt;footer&gt;</a:t>
            </a:r>
          </a:p>
        </p:txBody>
      </p:sp>
      <p:sp>
        <p:nvSpPr>
          <p:cNvPr id="4" name="PlaceHolder 5"/>
          <p:cNvSpPr>
            <a:spLocks noGrp="1"/>
          </p:cNvSpPr>
          <p:nvPr>
            <p:ph type="sldNum"/>
          </p:nvPr>
        </p:nvSpPr>
        <p:spPr>
          <a:xfrm>
            <a:off x="8741122" y="6246923"/>
            <a:ext cx="2840124" cy="472394"/>
          </a:xfrm>
          <a:prstGeom prst="rect">
            <a:avLst/>
          </a:prstGeom>
          <a:noFill/>
          <a:ln w="0">
            <a:noFill/>
          </a:ln>
        </p:spPr>
        <p:txBody>
          <a:bodyPr lIns="0" tIns="0" rIns="0" bIns="0" anchor="t">
            <a:noAutofit/>
          </a:bodyPr>
          <a:lstStyle/>
          <a:p>
            <a:pPr algn="r"/>
            <a:fld id="{B5EDB092-BCAB-4F72-9879-9B448ED28909}" type="slidenum">
              <a:rPr lang="en-US" sz="1693" b="0" strike="noStrike" spc="-1">
                <a:latin typeface="Times New Roman"/>
              </a:rPr>
              <a:t>‹#›</a:t>
            </a:fld>
            <a:endParaRPr lang="en-US" sz="1693" b="0" strike="noStrike" spc="-1">
              <a:latin typeface="Times New Roman"/>
            </a:endParaRPr>
          </a:p>
        </p:txBody>
      </p:sp>
    </p:spTree>
    <p:extLst>
      <p:ext uri="{BB962C8B-B14F-4D97-AF65-F5344CB8AC3E}">
        <p14:creationId xmlns:p14="http://schemas.microsoft.com/office/powerpoint/2010/main" val="405806812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522461" indent="-391846" algn="l" defTabSz="1105875" rtl="0" eaLnBrk="1" latinLnBrk="0" hangingPunct="1">
        <a:lnSpc>
          <a:spcPct val="90000"/>
        </a:lnSpc>
        <a:spcBef>
          <a:spcPts val="1714"/>
        </a:spcBef>
        <a:buClr>
          <a:srgbClr val="000000"/>
        </a:buClr>
        <a:buSzPct val="45000"/>
        <a:buFont typeface="Wingdings" charset="2"/>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rappedproject.coventry.ac.u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FA3829-F12C-214D-8FBA-7E1A740F65CA}"/>
              </a:ext>
            </a:extLst>
          </p:cNvPr>
          <p:cNvSpPr>
            <a:spLocks noGrp="1"/>
          </p:cNvSpPr>
          <p:nvPr>
            <p:ph type="ctrTitle"/>
          </p:nvPr>
        </p:nvSpPr>
        <p:spPr>
          <a:xfrm>
            <a:off x="953999" y="1751040"/>
            <a:ext cx="10533151" cy="2160000"/>
          </a:xfrm>
        </p:spPr>
        <p:txBody>
          <a:bodyPr>
            <a:noAutofit/>
          </a:bodyPr>
          <a:lstStyle/>
          <a:p>
            <a:r>
              <a:rPr lang="en-GB" sz="3200" dirty="0"/>
              <a:t>Using </a:t>
            </a:r>
            <a:r>
              <a:rPr lang="en-GB" sz="3200" dirty="0" err="1"/>
              <a:t>Matomo</a:t>
            </a:r>
            <a:r>
              <a:rPr lang="en-GB" sz="3200" dirty="0"/>
              <a:t> to collect data on intervention engagement within a research trial: the Wrapped project</a:t>
            </a:r>
            <a:endParaRPr lang="en-US" sz="3200" dirty="0"/>
          </a:p>
        </p:txBody>
      </p:sp>
    </p:spTree>
    <p:extLst>
      <p:ext uri="{BB962C8B-B14F-4D97-AF65-F5344CB8AC3E}">
        <p14:creationId xmlns:p14="http://schemas.microsoft.com/office/powerpoint/2010/main" val="171800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039187"/>
            <a:ext cx="10251722" cy="3175200"/>
          </a:xfrm>
        </p:spPr>
        <p:txBody>
          <a:bodyPr/>
          <a:lstStyle/>
          <a:p>
            <a:pPr marL="342900" lvl="0" indent="-342900">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It is usual practice to conduct a feasibility trial ahead of a main trial</a:t>
            </a: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A </a:t>
            </a:r>
            <a:r>
              <a:rPr lang="en-US" dirty="0" err="1">
                <a:latin typeface="Arial" panose="020B0604020202020204" pitchFamily="34" charset="0"/>
                <a:ea typeface="Calibri" panose="020F0502020204030204" pitchFamily="34" charset="0"/>
                <a:cs typeface="Times New Roman" panose="02020603050405020304" pitchFamily="18" charset="0"/>
              </a:rPr>
              <a:t>fRCT</a:t>
            </a:r>
            <a:r>
              <a:rPr lang="en-US" dirty="0">
                <a:latin typeface="Arial" panose="020B0604020202020204" pitchFamily="34" charset="0"/>
                <a:ea typeface="Calibri" panose="020F0502020204030204" pitchFamily="34" charset="0"/>
                <a:cs typeface="Times New Roman" panose="02020603050405020304" pitchFamily="18" charset="0"/>
              </a:rPr>
              <a:t> is the same as an RCT in every way except the study is run with fewer participants</a:t>
            </a: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The purpose is to help the team prepare for the full RCT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Resolve ‘unknowns’ e.g. what is the best method for recruitment, what level of incentive is required to keep participants in the trial until the end?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4"/>
            <a:endParaRPr lang="en-US" dirty="0"/>
          </a:p>
        </p:txBody>
      </p:sp>
    </p:spTree>
    <p:extLst>
      <p:ext uri="{BB962C8B-B14F-4D97-AF65-F5344CB8AC3E}">
        <p14:creationId xmlns:p14="http://schemas.microsoft.com/office/powerpoint/2010/main" val="306943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039187"/>
            <a:ext cx="10251722" cy="3175200"/>
          </a:xfrm>
        </p:spPr>
        <p:txBody>
          <a:bodyPr/>
          <a:lstStyle/>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An </a:t>
            </a:r>
            <a:r>
              <a:rPr lang="en-US" dirty="0" err="1">
                <a:latin typeface="Arial" panose="020B0604020202020204" pitchFamily="34" charset="0"/>
                <a:ea typeface="Calibri" panose="020F0502020204030204" pitchFamily="34" charset="0"/>
                <a:cs typeface="Arial" panose="020B0604020202020204" pitchFamily="34" charset="0"/>
              </a:rPr>
              <a:t>fRCT</a:t>
            </a:r>
            <a:r>
              <a:rPr lang="en-US" dirty="0">
                <a:latin typeface="Arial" panose="020B0604020202020204" pitchFamily="34" charset="0"/>
                <a:ea typeface="Calibri" panose="020F0502020204030204" pitchFamily="34" charset="0"/>
                <a:cs typeface="Arial" panose="020B0604020202020204" pitchFamily="34" charset="0"/>
              </a:rPr>
              <a:t> can also be used to examine non-usage attrition</a:t>
            </a:r>
            <a:endParaRPr lang="en-GB"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tabLst>
                <a:tab pos="914400" algn="l"/>
              </a:tabLst>
            </a:pPr>
            <a:r>
              <a:rPr lang="en-US" dirty="0">
                <a:latin typeface="Arial" panose="020B0604020202020204" pitchFamily="34" charset="0"/>
                <a:ea typeface="Calibri" panose="020F0502020204030204" pitchFamily="34" charset="0"/>
                <a:cs typeface="Arial" panose="020B0604020202020204" pitchFamily="34" charset="0"/>
              </a:rPr>
              <a:t>Analyses can also tell us whether attrition is associated with demographic factors</a:t>
            </a:r>
          </a:p>
          <a:p>
            <a:pPr marL="742950" lvl="1" indent="-285750">
              <a:lnSpc>
                <a:spcPct val="107000"/>
              </a:lnSpc>
              <a:spcAft>
                <a:spcPts val="800"/>
              </a:spcAft>
              <a:buFont typeface="Courier New" panose="02070309020205020404" pitchFamily="49" charset="0"/>
              <a:buChar char="o"/>
              <a:tabLst>
                <a:tab pos="914400" algn="l"/>
              </a:tabLst>
            </a:pPr>
            <a:r>
              <a:rPr lang="en-US" dirty="0">
                <a:latin typeface="Arial" panose="020B0604020202020204" pitchFamily="34" charset="0"/>
                <a:ea typeface="Calibri" panose="020F0502020204030204" pitchFamily="34" charset="0"/>
                <a:cs typeface="Arial" panose="020B0604020202020204" pitchFamily="34" charset="0"/>
              </a:rPr>
              <a:t>The shape of the attrition curve can tell us something about underlying causes</a:t>
            </a:r>
            <a:endParaRPr lang="en-GB" dirty="0">
              <a:latin typeface="Arial" panose="020B0604020202020204" pitchFamily="34" charset="0"/>
              <a:ea typeface="Calibri" panose="020F0502020204030204" pitchFamily="34" charset="0"/>
              <a:cs typeface="Arial" panose="020B0604020202020204" pitchFamily="34" charset="0"/>
            </a:endParaRPr>
          </a:p>
          <a:p>
            <a:pPr marL="457200" lvl="1">
              <a:lnSpc>
                <a:spcPct val="107000"/>
              </a:lnSpc>
              <a:spcAft>
                <a:spcPts val="800"/>
              </a:spcAft>
              <a:tabLst>
                <a:tab pos="914400" algn="l"/>
              </a:tabLst>
            </a:pPr>
            <a:endParaRPr lang="en-GB" dirty="0">
              <a:latin typeface="Arial" panose="020B0604020202020204" pitchFamily="34" charset="0"/>
              <a:ea typeface="Calibri" panose="020F0502020204030204" pitchFamily="34" charset="0"/>
              <a:cs typeface="Arial" panose="020B0604020202020204" pitchFamily="34" charset="0"/>
            </a:endParaRPr>
          </a:p>
          <a:p>
            <a:pPr lvl="4"/>
            <a:endParaRPr lang="en-US" dirty="0"/>
          </a:p>
        </p:txBody>
      </p:sp>
    </p:spTree>
    <p:extLst>
      <p:ext uri="{BB962C8B-B14F-4D97-AF65-F5344CB8AC3E}">
        <p14:creationId xmlns:p14="http://schemas.microsoft.com/office/powerpoint/2010/main" val="109871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CD6BDC-E749-4805-8F6E-71FA9BC51942}"/>
              </a:ext>
            </a:extLst>
          </p:cNvPr>
          <p:cNvPicPr>
            <a:picLocks noChangeAspect="1"/>
          </p:cNvPicPr>
          <p:nvPr/>
        </p:nvPicPr>
        <p:blipFill>
          <a:blip r:embed="rId3"/>
          <a:stretch>
            <a:fillRect/>
          </a:stretch>
        </p:blipFill>
        <p:spPr>
          <a:xfrm>
            <a:off x="1938488" y="643467"/>
            <a:ext cx="831502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29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2CD6BDC-E749-4805-8F6E-71FA9BC51942}"/>
              </a:ext>
            </a:extLst>
          </p:cNvPr>
          <p:cNvPicPr>
            <a:picLocks noChangeAspect="1"/>
          </p:cNvPicPr>
          <p:nvPr/>
        </p:nvPicPr>
        <p:blipFill>
          <a:blip r:embed="rId3"/>
          <a:stretch>
            <a:fillRect/>
          </a:stretch>
        </p:blipFill>
        <p:spPr>
          <a:xfrm>
            <a:off x="1938488" y="643467"/>
            <a:ext cx="8315023"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F21CC03B-63A5-4BF3-A904-6803A4581306}"/>
              </a:ext>
            </a:extLst>
          </p:cNvPr>
          <p:cNvSpPr/>
          <p:nvPr/>
        </p:nvSpPr>
        <p:spPr>
          <a:xfrm rot="1165603">
            <a:off x="8318168" y="3426921"/>
            <a:ext cx="1738569" cy="1480838"/>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767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1245815"/>
            <a:ext cx="10251722" cy="3105690"/>
          </a:xfrm>
        </p:spPr>
        <p:txBody>
          <a:bodyPr/>
          <a:lstStyle/>
          <a:p>
            <a:pPr marL="342900" lvl="0" indent="-342900">
              <a:lnSpc>
                <a:spcPct val="107000"/>
              </a:lnSpc>
              <a:spcAft>
                <a:spcPts val="800"/>
              </a:spcAft>
              <a:buFont typeface="Symbol" panose="05050102010706020507" pitchFamily="18" charset="2"/>
              <a:buChar char=""/>
              <a:tabLst>
                <a:tab pos="457200" algn="l"/>
              </a:tabLst>
            </a:pPr>
            <a:r>
              <a:rPr lang="en-GB" dirty="0">
                <a:latin typeface="Arial" panose="020B0604020202020204" pitchFamily="34" charset="0"/>
                <a:ea typeface="Calibri" panose="020F0502020204030204" pitchFamily="34" charset="0"/>
                <a:cs typeface="Times New Roman" panose="02020603050405020304" pitchFamily="18" charset="0"/>
              </a:rPr>
              <a:t>It is not uncommon for eHealth </a:t>
            </a:r>
            <a:r>
              <a:rPr lang="en-GB" dirty="0" err="1">
                <a:latin typeface="Arial" panose="020B0604020202020204" pitchFamily="34" charset="0"/>
                <a:ea typeface="Calibri" panose="020F0502020204030204" pitchFamily="34" charset="0"/>
                <a:cs typeface="Times New Roman" panose="02020603050405020304" pitchFamily="18" charset="0"/>
              </a:rPr>
              <a:t>fRCTs</a:t>
            </a:r>
            <a:r>
              <a:rPr lang="en-GB" dirty="0">
                <a:latin typeface="Arial" panose="020B0604020202020204" pitchFamily="34" charset="0"/>
                <a:ea typeface="Calibri" panose="020F0502020204030204" pitchFamily="34" charset="0"/>
                <a:cs typeface="Times New Roman" panose="02020603050405020304" pitchFamily="18" charset="0"/>
              </a:rPr>
              <a:t> to measure non-usage attrition, but measures of engagement are usually limited (not fine-grained) e.g. continued access to website, completing modules etc.</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dirty="0">
                <a:latin typeface="Arial" panose="020B0604020202020204" pitchFamily="34" charset="0"/>
                <a:ea typeface="Calibri" panose="020F0502020204030204" pitchFamily="34" charset="0"/>
                <a:cs typeface="Times New Roman" panose="02020603050405020304" pitchFamily="18" charset="0"/>
              </a:rPr>
              <a:t>The use of analytics data rarely happens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914400" algn="l"/>
              </a:tabLst>
            </a:pPr>
            <a:r>
              <a:rPr lang="en-GB" dirty="0">
                <a:latin typeface="Arial" panose="020B0604020202020204" pitchFamily="34" charset="0"/>
                <a:ea typeface="Calibri" panose="020F0502020204030204" pitchFamily="34" charset="0"/>
                <a:cs typeface="Times New Roman" panose="02020603050405020304" pitchFamily="18" charset="0"/>
              </a:rPr>
              <a:t>Aware can offer greater insight into usability issues*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Symbol" panose="05050102010706020507" pitchFamily="18" charset="2"/>
              <a:buChar char=""/>
              <a:tabLst>
                <a:tab pos="1371600" algn="l"/>
              </a:tabLst>
            </a:pPr>
            <a:r>
              <a:rPr lang="en-GB" dirty="0">
                <a:latin typeface="Arial" panose="020B0604020202020204" pitchFamily="34" charset="0"/>
                <a:ea typeface="Calibri" panose="020F0502020204030204" pitchFamily="34" charset="0"/>
                <a:cs typeface="Times New Roman" panose="02020603050405020304" pitchFamily="18" charset="0"/>
              </a:rPr>
              <a:t>e.g. friction points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914400" algn="l"/>
              </a:tabLst>
            </a:pPr>
            <a:r>
              <a:rPr lang="en-GB" dirty="0">
                <a:latin typeface="Arial" panose="020B0604020202020204" pitchFamily="34" charset="0"/>
                <a:ea typeface="Calibri" panose="020F0502020204030204" pitchFamily="34" charset="0"/>
                <a:cs typeface="Times New Roman" panose="02020603050405020304" pitchFamily="18" charset="0"/>
              </a:rPr>
              <a:t>Which can be further explored through qualitative research</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914400" algn="l"/>
              </a:tabLst>
            </a:pPr>
            <a:r>
              <a:rPr lang="en-GB" dirty="0">
                <a:latin typeface="Arial" panose="020B0604020202020204" pitchFamily="34" charset="0"/>
                <a:ea typeface="Calibri" panose="020F0502020204030204" pitchFamily="34" charset="0"/>
                <a:cs typeface="Times New Roman" panose="02020603050405020304" pitchFamily="18" charset="0"/>
              </a:rPr>
              <a:t>With aim of addressing any issues to reduce non-usage in the main trial</a:t>
            </a:r>
          </a:p>
          <a:p>
            <a:pPr marL="457200" lvl="1">
              <a:lnSpc>
                <a:spcPct val="107000"/>
              </a:lnSpc>
              <a:spcAft>
                <a:spcPts val="800"/>
              </a:spcAft>
              <a:tabLst>
                <a:tab pos="914400" algn="l"/>
              </a:tabLs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sz="2000" dirty="0">
                <a:latin typeface="Arial" panose="020B0604020202020204" pitchFamily="34" charset="0"/>
                <a:ea typeface="Calibri" panose="020F0502020204030204" pitchFamily="34" charset="0"/>
                <a:cs typeface="Times New Roman" panose="02020603050405020304" pitchFamily="18" charset="0"/>
              </a:rPr>
              <a:t>Common place in web industry – expertise exists; we could gain a lot from collaboration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Aft>
                <a:spcPts val="800"/>
              </a:spcAft>
              <a:tabLst>
                <a:tab pos="914400" algn="l"/>
              </a:tabLst>
            </a:pPr>
            <a:endParaRPr lang="en-GB" dirty="0">
              <a:latin typeface="Arial" panose="020B0604020202020204" pitchFamily="34" charset="0"/>
              <a:ea typeface="Calibri" panose="020F0502020204030204" pitchFamily="34" charset="0"/>
              <a:cs typeface="Arial" panose="020B0604020202020204" pitchFamily="34" charset="0"/>
            </a:endParaRPr>
          </a:p>
          <a:p>
            <a:pPr marL="457200" lvl="1">
              <a:lnSpc>
                <a:spcPct val="107000"/>
              </a:lnSpc>
              <a:spcAft>
                <a:spcPts val="800"/>
              </a:spcAft>
              <a:tabLst>
                <a:tab pos="914400" algn="l"/>
              </a:tabLst>
            </a:pPr>
            <a:endParaRPr lang="en-GB" dirty="0">
              <a:latin typeface="Arial" panose="020B0604020202020204" pitchFamily="34" charset="0"/>
              <a:ea typeface="Calibri" panose="020F0502020204030204" pitchFamily="34" charset="0"/>
              <a:cs typeface="Arial" panose="020B0604020202020204" pitchFamily="34" charset="0"/>
            </a:endParaRPr>
          </a:p>
          <a:p>
            <a:pPr lvl="4"/>
            <a:endParaRPr lang="en-US" dirty="0"/>
          </a:p>
        </p:txBody>
      </p:sp>
    </p:spTree>
    <p:extLst>
      <p:ext uri="{BB962C8B-B14F-4D97-AF65-F5344CB8AC3E}">
        <p14:creationId xmlns:p14="http://schemas.microsoft.com/office/powerpoint/2010/main" val="117370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039187"/>
            <a:ext cx="10251722" cy="3105690"/>
          </a:xfrm>
        </p:spPr>
        <p:txBody>
          <a:bodyPr/>
          <a:lstStyle/>
          <a:p>
            <a:pPr marL="342900" indent="-342900">
              <a:lnSpc>
                <a:spcPct val="107000"/>
              </a:lnSpc>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The ‘amount’ (or dose) of intervention a participant receives in a trial may affect the strength of the outcome (assuming the intervention is indeed effective)</a:t>
            </a:r>
          </a:p>
          <a:p>
            <a:pPr>
              <a:lnSpc>
                <a:spcPct val="107000"/>
              </a:lnSpc>
              <a:spcAft>
                <a:spcPts val="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You can’t examine what you don’t measure</a:t>
            </a:r>
          </a:p>
          <a:p>
            <a:pPr lvl="0">
              <a:lnSpc>
                <a:spcPct val="107000"/>
              </a:lnSpc>
              <a:spcAft>
                <a:spcPts val="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For each individual participating in a trial, we need to know ‘how much’ of the intervention they had</a:t>
            </a:r>
          </a:p>
          <a:p>
            <a:pPr lvl="4"/>
            <a:endParaRPr lang="en-US" dirty="0"/>
          </a:p>
        </p:txBody>
      </p:sp>
      <p:sp>
        <p:nvSpPr>
          <p:cNvPr id="2" name="TextBox 1">
            <a:extLst>
              <a:ext uri="{FF2B5EF4-FFF2-40B4-BE49-F238E27FC236}">
                <a16:creationId xmlns:a16="http://schemas.microsoft.com/office/drawing/2014/main" id="{C3960402-F4B5-4ADE-AA0A-D0776D7B9B7B}"/>
              </a:ext>
            </a:extLst>
          </p:cNvPr>
          <p:cNvSpPr txBox="1"/>
          <p:nvPr/>
        </p:nvSpPr>
        <p:spPr>
          <a:xfrm>
            <a:off x="936434" y="1178805"/>
            <a:ext cx="10311788" cy="646331"/>
          </a:xfrm>
          <a:prstGeom prst="rect">
            <a:avLst/>
          </a:prstGeom>
          <a:noFill/>
        </p:spPr>
        <p:txBody>
          <a:bodyPr wrap="square" rtlCol="0">
            <a:spAutoFit/>
          </a:bodyPr>
          <a:lstStyle/>
          <a:p>
            <a:r>
              <a:rPr lang="en-GB" sz="3600" b="1" kern="2000" spc="-100" dirty="0">
                <a:solidFill>
                  <a:srgbClr val="203232"/>
                </a:solidFill>
                <a:latin typeface="+mj-lt"/>
                <a:ea typeface="+mj-ea"/>
                <a:cs typeface="+mj-cs"/>
              </a:rPr>
              <a:t>Examining and controlling for dose</a:t>
            </a:r>
          </a:p>
        </p:txBody>
      </p:sp>
    </p:spTree>
    <p:extLst>
      <p:ext uri="{BB962C8B-B14F-4D97-AF65-F5344CB8AC3E}">
        <p14:creationId xmlns:p14="http://schemas.microsoft.com/office/powerpoint/2010/main" val="264538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682992" y="1516673"/>
            <a:ext cx="10251722" cy="3105690"/>
          </a:xfrm>
        </p:spPr>
        <p:txBody>
          <a:bodyPr/>
          <a:lstStyle/>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This enables researchers to examine: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Whether there is a linear relationship between dose and effect (the more you have, the greater the benefit)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Or whether there is a non-linear relationship (point of saturation)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Whether there is a minimum dose that is needed for the intervention to have an effect, and if so, what that minimum 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Analytics data is also therefore needed to provide precise and detailed measures of dose </a:t>
            </a:r>
            <a:r>
              <a:rPr lang="en-GB" i="1" dirty="0">
                <a:latin typeface="Arial" panose="020B0604020202020204" pitchFamily="34" charset="0"/>
                <a:ea typeface="Calibri" panose="020F0502020204030204" pitchFamily="34" charset="0"/>
                <a:cs typeface="Times New Roman" panose="02020603050405020304" pitchFamily="18" charset="0"/>
              </a:rPr>
              <a:t>for each individual </a:t>
            </a:r>
            <a:r>
              <a:rPr lang="en-GB" dirty="0">
                <a:latin typeface="Arial" panose="020B0604020202020204" pitchFamily="34" charset="0"/>
                <a:ea typeface="Calibri" panose="020F0502020204030204" pitchFamily="34" charset="0"/>
                <a:cs typeface="Times New Roman" panose="02020603050405020304" pitchFamily="18" charset="0"/>
              </a:rPr>
              <a:t>e.g.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Which pages accessed, how long spent on page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Which videos watched and for how long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Aft>
                <a:spcPts val="800"/>
              </a:spcAft>
              <a:tabLst>
                <a:tab pos="914400" algn="l"/>
              </a:tabLst>
            </a:pPr>
            <a:endParaRPr lang="en-GB" dirty="0">
              <a:latin typeface="Arial" panose="020B0604020202020204" pitchFamily="34" charset="0"/>
              <a:ea typeface="Calibri" panose="020F0502020204030204" pitchFamily="34" charset="0"/>
              <a:cs typeface="Arial" panose="020B0604020202020204" pitchFamily="34" charset="0"/>
            </a:endParaRPr>
          </a:p>
          <a:p>
            <a:pPr lvl="4"/>
            <a:endParaRPr lang="en-US" dirty="0"/>
          </a:p>
        </p:txBody>
      </p:sp>
      <p:sp>
        <p:nvSpPr>
          <p:cNvPr id="2" name="TextBox 1">
            <a:extLst>
              <a:ext uri="{FF2B5EF4-FFF2-40B4-BE49-F238E27FC236}">
                <a16:creationId xmlns:a16="http://schemas.microsoft.com/office/drawing/2014/main" id="{C3960402-F4B5-4ADE-AA0A-D0776D7B9B7B}"/>
              </a:ext>
            </a:extLst>
          </p:cNvPr>
          <p:cNvSpPr txBox="1"/>
          <p:nvPr/>
        </p:nvSpPr>
        <p:spPr>
          <a:xfrm>
            <a:off x="622926" y="630165"/>
            <a:ext cx="103117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2000" cap="none" spc="-100" normalizeH="0" baseline="0" noProof="0" dirty="0">
                <a:ln>
                  <a:noFill/>
                </a:ln>
                <a:solidFill>
                  <a:srgbClr val="203232"/>
                </a:solidFill>
                <a:effectLst/>
                <a:uLnTx/>
                <a:uFillTx/>
                <a:latin typeface="Arial" panose="020B0604020202020204"/>
                <a:ea typeface="+mn-ea"/>
                <a:cs typeface="+mn-cs"/>
              </a:rPr>
              <a:t>Examining and controlling for dose</a:t>
            </a:r>
          </a:p>
        </p:txBody>
      </p:sp>
    </p:spTree>
    <p:extLst>
      <p:ext uri="{BB962C8B-B14F-4D97-AF65-F5344CB8AC3E}">
        <p14:creationId xmlns:p14="http://schemas.microsoft.com/office/powerpoint/2010/main" val="407867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E4602-02E1-4126-BE62-3477ED7D8567}"/>
              </a:ext>
            </a:extLst>
          </p:cNvPr>
          <p:cNvSpPr txBox="1"/>
          <p:nvPr/>
        </p:nvSpPr>
        <p:spPr>
          <a:xfrm>
            <a:off x="2368625" y="2908452"/>
            <a:ext cx="9518574" cy="646331"/>
          </a:xfrm>
          <a:prstGeom prst="rect">
            <a:avLst/>
          </a:prstGeom>
          <a:noFill/>
        </p:spPr>
        <p:txBody>
          <a:bodyPr wrap="square" rtlCol="0">
            <a:spAutoFit/>
          </a:bodyPr>
          <a:lstStyle/>
          <a:p>
            <a:r>
              <a:rPr lang="en-US" sz="3600" b="1" spc="-100" dirty="0">
                <a:latin typeface="+mj-lt"/>
                <a:ea typeface="+mj-ea"/>
                <a:cs typeface="+mj-cs"/>
              </a:rPr>
              <a:t>A brief introduction to Wrapped</a:t>
            </a:r>
          </a:p>
        </p:txBody>
      </p:sp>
    </p:spTree>
    <p:extLst>
      <p:ext uri="{BB962C8B-B14F-4D97-AF65-F5344CB8AC3E}">
        <p14:creationId xmlns:p14="http://schemas.microsoft.com/office/powerpoint/2010/main" val="350027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BC4-1B4F-2649-8532-D243B4E81DCF}"/>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90000"/>
              </a:lnSpc>
            </a:pPr>
            <a:r>
              <a:rPr lang="en-US" kern="1200" dirty="0">
                <a:solidFill>
                  <a:schemeClr val="tx1"/>
                </a:solidFill>
              </a:rPr>
              <a:t>Our trial</a:t>
            </a:r>
          </a:p>
        </p:txBody>
      </p:sp>
      <p:pic>
        <p:nvPicPr>
          <p:cNvPr id="15" name="Picture Placeholder 3" descr="A screenshot of a cell phone&#10;&#10;Description automatically generated">
            <a:hlinkClick r:id="rId3"/>
            <a:extLst>
              <a:ext uri="{FF2B5EF4-FFF2-40B4-BE49-F238E27FC236}">
                <a16:creationId xmlns:a16="http://schemas.microsoft.com/office/drawing/2014/main" id="{36322FA3-2917-49A5-9469-8A5257AAAC1E}"/>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23704" b="97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3C0EC808-DE36-46CE-A6FB-9196A953A5F5}"/>
              </a:ext>
            </a:extLst>
          </p:cNvPr>
          <p:cNvSpPr txBox="1"/>
          <p:nvPr/>
        </p:nvSpPr>
        <p:spPr>
          <a:xfrm>
            <a:off x="2908454" y="4111363"/>
            <a:ext cx="8593156" cy="2051652"/>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Feasibility RCT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Aims to establish if main RCT is feasible &amp; inform preparations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We are using analytics data to: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sz="2000" dirty="0">
                <a:latin typeface="Arial" panose="020B0604020202020204" pitchFamily="34" charset="0"/>
                <a:ea typeface="Calibri" panose="020F0502020204030204" pitchFamily="34" charset="0"/>
                <a:cs typeface="Times New Roman" panose="02020603050405020304" pitchFamily="18" charset="0"/>
              </a:rPr>
              <a:t>better understand any possible usability issues so that they can be addressed ahead of the trial (incl. minimise non-usage attrition)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2000" dirty="0">
                <a:latin typeface="Arial" panose="020B0604020202020204" pitchFamily="34" charset="0"/>
                <a:ea typeface="Calibri" panose="020F0502020204030204" pitchFamily="34" charset="0"/>
                <a:cs typeface="Times New Roman" panose="02020603050405020304" pitchFamily="18" charset="0"/>
              </a:rPr>
              <a:t>learn how best to measure dose in the main RCT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864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BC4-1B4F-2649-8532-D243B4E81DCF}"/>
              </a:ext>
            </a:extLst>
          </p:cNvPr>
          <p:cNvSpPr>
            <a:spLocks noGrp="1"/>
          </p:cNvSpPr>
          <p:nvPr>
            <p:ph type="title"/>
          </p:nvPr>
        </p:nvSpPr>
        <p:spPr>
          <a:xfrm>
            <a:off x="5116880" y="1029316"/>
            <a:ext cx="6422849" cy="866159"/>
          </a:xfrm>
        </p:spPr>
        <p:txBody>
          <a:bodyPr vert="horz" lIns="91440" tIns="45720" rIns="91440" bIns="45720" rtlCol="0" anchor="ctr">
            <a:normAutofit/>
          </a:bodyPr>
          <a:lstStyle/>
          <a:p>
            <a:pPr>
              <a:lnSpc>
                <a:spcPct val="90000"/>
              </a:lnSpc>
            </a:pPr>
            <a:r>
              <a:rPr lang="en-US" kern="1200" dirty="0">
                <a:solidFill>
                  <a:schemeClr val="tx1"/>
                </a:solidFill>
              </a:rPr>
              <a:t>Wrapped intervention</a:t>
            </a:r>
            <a:endParaRPr lang="en-US" kern="1200" dirty="0">
              <a:solidFill>
                <a:schemeClr val="tx1"/>
              </a:solidFill>
              <a:latin typeface="+mj-lt"/>
              <a:ea typeface="+mj-ea"/>
              <a:cs typeface="+mj-cs"/>
            </a:endParaRPr>
          </a:p>
        </p:txBody>
      </p:sp>
      <p:sp>
        <p:nvSpPr>
          <p:cNvPr id="29" name="Rectangle 12">
            <a:extLst>
              <a:ext uri="{FF2B5EF4-FFF2-40B4-BE49-F238E27FC236}">
                <a16:creationId xmlns:a16="http://schemas.microsoft.com/office/drawing/2014/main" id="{05ED195C-357A-4576-A77E-8FE2D87F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D52963C7-62FD-4B55-A688-FA0FE912E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22B2C1-6A33-48CD-A5AD-A13624920469}"/>
              </a:ext>
            </a:extLst>
          </p:cNvPr>
          <p:cNvPicPr>
            <a:picLocks noChangeAspect="1"/>
          </p:cNvPicPr>
          <p:nvPr/>
        </p:nvPicPr>
        <p:blipFill rotWithShape="1">
          <a:blip r:embed="rId2"/>
          <a:srcRect t="15285" r="3" b="3"/>
          <a:stretch/>
        </p:blipFill>
        <p:spPr>
          <a:xfrm>
            <a:off x="804672" y="803050"/>
            <a:ext cx="3026664" cy="1589689"/>
          </a:xfrm>
          <a:prstGeom prst="rect">
            <a:avLst/>
          </a:prstGeom>
        </p:spPr>
      </p:pic>
      <p:pic>
        <p:nvPicPr>
          <p:cNvPr id="5" name="Picture 4">
            <a:extLst>
              <a:ext uri="{FF2B5EF4-FFF2-40B4-BE49-F238E27FC236}">
                <a16:creationId xmlns:a16="http://schemas.microsoft.com/office/drawing/2014/main" id="{E3068825-7758-49F5-ADA1-DB0AC0DC2F8B}"/>
              </a:ext>
            </a:extLst>
          </p:cNvPr>
          <p:cNvPicPr>
            <a:picLocks noChangeAspect="1"/>
          </p:cNvPicPr>
          <p:nvPr/>
        </p:nvPicPr>
        <p:blipFill rotWithShape="1">
          <a:blip r:embed="rId3"/>
          <a:srcRect t="7886" r="3" b="7402"/>
          <a:stretch/>
        </p:blipFill>
        <p:spPr>
          <a:xfrm>
            <a:off x="804671" y="2553605"/>
            <a:ext cx="3026665" cy="1589689"/>
          </a:xfrm>
          <a:prstGeom prst="rect">
            <a:avLst/>
          </a:prstGeom>
        </p:spPr>
      </p:pic>
      <p:pic>
        <p:nvPicPr>
          <p:cNvPr id="6" name="Picture 5">
            <a:extLst>
              <a:ext uri="{FF2B5EF4-FFF2-40B4-BE49-F238E27FC236}">
                <a16:creationId xmlns:a16="http://schemas.microsoft.com/office/drawing/2014/main" id="{C8E72F70-5355-4A04-AEF7-C5786419E15C}"/>
              </a:ext>
            </a:extLst>
          </p:cNvPr>
          <p:cNvPicPr>
            <a:picLocks noChangeAspect="1"/>
          </p:cNvPicPr>
          <p:nvPr/>
        </p:nvPicPr>
        <p:blipFill rotWithShape="1">
          <a:blip r:embed="rId4"/>
          <a:srcRect t="10945" r="3" b="3588"/>
          <a:stretch/>
        </p:blipFill>
        <p:spPr>
          <a:xfrm>
            <a:off x="804672" y="4304161"/>
            <a:ext cx="3026664" cy="1603857"/>
          </a:xfrm>
          <a:prstGeom prst="rect">
            <a:avLst/>
          </a:prstGeom>
          <a:effectLst/>
        </p:spPr>
      </p:pic>
      <p:sp>
        <p:nvSpPr>
          <p:cNvPr id="4" name="Content Placeholder 3">
            <a:extLst>
              <a:ext uri="{FF2B5EF4-FFF2-40B4-BE49-F238E27FC236}">
                <a16:creationId xmlns:a16="http://schemas.microsoft.com/office/drawing/2014/main" id="{C964732D-3E67-0848-AA0D-1CEAF624D7FE}"/>
              </a:ext>
            </a:extLst>
          </p:cNvPr>
          <p:cNvSpPr>
            <a:spLocks noGrp="1"/>
          </p:cNvSpPr>
          <p:nvPr>
            <p:ph sz="half" idx="2"/>
          </p:nvPr>
        </p:nvSpPr>
        <p:spPr>
          <a:xfrm>
            <a:off x="5116880" y="1895476"/>
            <a:ext cx="6422848" cy="4448174"/>
          </a:xfrm>
        </p:spPr>
        <p:txBody>
          <a:bodyPr vert="horz" lIns="91440" tIns="45720" rIns="91440" bIns="45720" rtlCol="0">
            <a:norm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Aims to increase condom use by addressing factors such as:</a:t>
            </a:r>
          </a:p>
          <a:p>
            <a:pPr marL="742950" lvl="1" indent="-285750">
              <a:lnSpc>
                <a:spcPct val="107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Condom use attitude, self-efficacy for communication and use, and increasing access to condoms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Content includes 6 components – tailored to individual need (not all allocated)</a:t>
            </a:r>
          </a:p>
          <a:p>
            <a:pPr marL="742950" lvl="1" indent="-285750">
              <a:lnSpc>
                <a:spcPct val="107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3 products which can be ordered (trial pack, carrier, monthly supply) </a:t>
            </a:r>
          </a:p>
          <a:p>
            <a:pPr marL="742950" lvl="1" indent="-285750">
              <a:lnSpc>
                <a:spcPct val="107000"/>
              </a:lnSpc>
              <a:spcAft>
                <a:spcPts val="8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3 lots of videos</a:t>
            </a:r>
          </a:p>
          <a:p>
            <a:pPr>
              <a:lnSpc>
                <a:spcPct val="90000"/>
              </a:lnSpc>
            </a:pPr>
            <a:endParaRPr lang="en-US" sz="2000" kern="1200" dirty="0">
              <a:solidFill>
                <a:schemeClr val="tx1"/>
              </a:solidFill>
            </a:endParaRPr>
          </a:p>
        </p:txBody>
      </p:sp>
    </p:spTree>
    <p:extLst>
      <p:ext uri="{BB962C8B-B14F-4D97-AF65-F5344CB8AC3E}">
        <p14:creationId xmlns:p14="http://schemas.microsoft.com/office/powerpoint/2010/main" val="199045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970139" y="1423275"/>
            <a:ext cx="10279150" cy="365125"/>
          </a:xfrm>
        </p:spPr>
        <p:txBody>
          <a:bodyPr/>
          <a:lstStyle/>
          <a:p>
            <a:r>
              <a:rPr lang="en-US" dirty="0"/>
              <a:t>Overview	</a:t>
            </a:r>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259525"/>
            <a:ext cx="10251722" cy="3175200"/>
          </a:xfrm>
        </p:spPr>
        <p:txBody>
          <a:bodyPr/>
          <a:lstStyle/>
          <a:p>
            <a:pPr marL="342900" indent="-342900">
              <a:buFont typeface="Arial" panose="020B0604020202020204" pitchFamily="34" charset="0"/>
              <a:buChar char="•"/>
            </a:pPr>
            <a:r>
              <a:rPr lang="en-US" dirty="0"/>
              <a:t>Why is it important to measure intervention engagement within a research trial?</a:t>
            </a:r>
          </a:p>
          <a:p>
            <a:pPr marL="342900" indent="-342900">
              <a:buFont typeface="Arial" panose="020B0604020202020204" pitchFamily="34" charset="0"/>
              <a:buChar char="•"/>
            </a:pPr>
            <a:r>
              <a:rPr lang="en-US" dirty="0"/>
              <a:t>Brief intro to the Wrapped research project</a:t>
            </a:r>
          </a:p>
          <a:p>
            <a:pPr marL="342900" indent="-342900">
              <a:buFont typeface="Arial" panose="020B0604020202020204" pitchFamily="34" charset="0"/>
              <a:buChar char="•"/>
            </a:pPr>
            <a:r>
              <a:rPr lang="en-US" dirty="0"/>
              <a:t>How we used </a:t>
            </a:r>
            <a:r>
              <a:rPr lang="en-US" dirty="0" err="1"/>
              <a:t>Matomo</a:t>
            </a:r>
            <a:r>
              <a:rPr lang="en-US" dirty="0"/>
              <a:t> to collect individual-level data on engagement</a:t>
            </a:r>
          </a:p>
          <a:p>
            <a:pPr marL="342900" indent="-342900">
              <a:buFont typeface="Arial" panose="020B0604020202020204" pitchFamily="34" charset="0"/>
              <a:buChar char="•"/>
            </a:pPr>
            <a:r>
              <a:rPr lang="en-US" dirty="0"/>
              <a:t>Early insights from our analytics data</a:t>
            </a:r>
          </a:p>
          <a:p>
            <a:pPr marL="342900" indent="-342900">
              <a:buFont typeface="Arial" panose="020B0604020202020204" pitchFamily="34" charset="0"/>
              <a:buChar char="•"/>
            </a:pPr>
            <a:r>
              <a:rPr lang="en-US" dirty="0"/>
              <a:t>Q&amp;A</a:t>
            </a:r>
          </a:p>
        </p:txBody>
      </p:sp>
    </p:spTree>
    <p:extLst>
      <p:ext uri="{BB962C8B-B14F-4D97-AF65-F5344CB8AC3E}">
        <p14:creationId xmlns:p14="http://schemas.microsoft.com/office/powerpoint/2010/main" val="986845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BC4-1B4F-2649-8532-D243B4E81DCF}"/>
              </a:ext>
            </a:extLst>
          </p:cNvPr>
          <p:cNvSpPr>
            <a:spLocks noGrp="1"/>
          </p:cNvSpPr>
          <p:nvPr>
            <p:ph type="title"/>
          </p:nvPr>
        </p:nvSpPr>
        <p:spPr>
          <a:xfrm>
            <a:off x="6486524" y="883882"/>
            <a:ext cx="5053203" cy="1676603"/>
          </a:xfrm>
        </p:spPr>
        <p:txBody>
          <a:bodyPr vert="horz" lIns="91440" tIns="45720" rIns="91440" bIns="45720" rtlCol="0" anchor="ctr">
            <a:normAutofit/>
          </a:bodyPr>
          <a:lstStyle/>
          <a:p>
            <a:pPr>
              <a:lnSpc>
                <a:spcPct val="90000"/>
              </a:lnSpc>
            </a:pPr>
            <a:r>
              <a:rPr lang="en-US" sz="4400" kern="1200" dirty="0">
                <a:solidFill>
                  <a:schemeClr val="tx1"/>
                </a:solidFill>
                <a:latin typeface="+mj-lt"/>
                <a:ea typeface="+mj-ea"/>
                <a:cs typeface="+mj-cs"/>
              </a:rPr>
              <a:t>Data collection</a:t>
            </a:r>
          </a:p>
        </p:txBody>
      </p:sp>
      <p:sp>
        <p:nvSpPr>
          <p:cNvPr id="16" name="Rectangle 15">
            <a:extLst>
              <a:ext uri="{FF2B5EF4-FFF2-40B4-BE49-F238E27FC236}">
                <a16:creationId xmlns:a16="http://schemas.microsoft.com/office/drawing/2014/main" id="{9F620FD9-5A17-4A65-B166-3E0EE820E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3B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84F02FAD-10F5-4D80-993C-B851BF04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512559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719204CE-E864-4800-9EB2-F0754FEC2904}"/>
              </a:ext>
            </a:extLst>
          </p:cNvPr>
          <p:cNvPicPr>
            <a:picLocks noChangeAspect="1"/>
          </p:cNvPicPr>
          <p:nvPr/>
        </p:nvPicPr>
        <p:blipFill rotWithShape="1">
          <a:blip r:embed="rId2"/>
          <a:srcRect l="16124" r="10680" b="2"/>
          <a:stretch/>
        </p:blipFill>
        <p:spPr>
          <a:xfrm>
            <a:off x="804672" y="803050"/>
            <a:ext cx="2170252" cy="1838269"/>
          </a:xfrm>
          <a:prstGeom prst="rect">
            <a:avLst/>
          </a:prstGeom>
        </p:spPr>
      </p:pic>
      <p:pic>
        <p:nvPicPr>
          <p:cNvPr id="10" name="Picture 9" descr="A close up of a sign&#10;&#10;Description automatically generated">
            <a:extLst>
              <a:ext uri="{FF2B5EF4-FFF2-40B4-BE49-F238E27FC236}">
                <a16:creationId xmlns:a16="http://schemas.microsoft.com/office/drawing/2014/main" id="{5326FB87-BB23-4A9C-84BA-796F7FBAB167}"/>
              </a:ext>
            </a:extLst>
          </p:cNvPr>
          <p:cNvPicPr>
            <a:picLocks noChangeAspect="1"/>
          </p:cNvPicPr>
          <p:nvPr/>
        </p:nvPicPr>
        <p:blipFill rotWithShape="1">
          <a:blip r:embed="rId3"/>
          <a:srcRect l="18901" r="8039" b="2"/>
          <a:stretch/>
        </p:blipFill>
        <p:spPr>
          <a:xfrm>
            <a:off x="3135793" y="803050"/>
            <a:ext cx="2166243" cy="1838269"/>
          </a:xfrm>
          <a:prstGeom prst="rect">
            <a:avLst/>
          </a:prstGeom>
        </p:spPr>
      </p:pic>
      <p:pic>
        <p:nvPicPr>
          <p:cNvPr id="11" name="Picture 10" descr="Icon&#10;&#10;Description automatically generated">
            <a:extLst>
              <a:ext uri="{FF2B5EF4-FFF2-40B4-BE49-F238E27FC236}">
                <a16:creationId xmlns:a16="http://schemas.microsoft.com/office/drawing/2014/main" id="{A71B46A6-F336-46B6-BB28-4782536292AB}"/>
              </a:ext>
            </a:extLst>
          </p:cNvPr>
          <p:cNvPicPr>
            <a:picLocks noChangeAspect="1"/>
          </p:cNvPicPr>
          <p:nvPr/>
        </p:nvPicPr>
        <p:blipFill rotWithShape="1">
          <a:blip r:embed="rId4"/>
          <a:srcRect l="4952" r="5191" b="2"/>
          <a:stretch/>
        </p:blipFill>
        <p:spPr>
          <a:xfrm>
            <a:off x="804672" y="2795222"/>
            <a:ext cx="4511508" cy="3112797"/>
          </a:xfrm>
          <a:prstGeom prst="rect">
            <a:avLst/>
          </a:prstGeom>
          <a:effectLst/>
        </p:spPr>
      </p:pic>
      <p:sp>
        <p:nvSpPr>
          <p:cNvPr id="7" name="Content Placeholder 6">
            <a:extLst>
              <a:ext uri="{FF2B5EF4-FFF2-40B4-BE49-F238E27FC236}">
                <a16:creationId xmlns:a16="http://schemas.microsoft.com/office/drawing/2014/main" id="{BC312B26-F0E9-4EC0-83EB-ACC50364F3EE}"/>
              </a:ext>
            </a:extLst>
          </p:cNvPr>
          <p:cNvSpPr>
            <a:spLocks noGrp="1"/>
          </p:cNvSpPr>
          <p:nvPr>
            <p:ph sz="half" idx="2"/>
          </p:nvPr>
        </p:nvSpPr>
        <p:spPr>
          <a:xfrm>
            <a:off x="6486524" y="2438400"/>
            <a:ext cx="5053203" cy="3785419"/>
          </a:xfrm>
        </p:spPr>
        <p:txBody>
          <a:bodyPr vert="horz" lIns="91440" tIns="45720" rIns="91440" bIns="45720" rtlCol="0">
            <a:normAutofit lnSpcReduction="10000"/>
          </a:bodyPr>
          <a:lstStyle/>
          <a:p>
            <a:pPr marL="342900" indent="-228600">
              <a:lnSpc>
                <a:spcPct val="90000"/>
              </a:lnSpc>
              <a:buFont typeface="Arial" panose="020B0604020202020204" pitchFamily="34" charset="0"/>
              <a:buChar char="•"/>
            </a:pPr>
            <a:r>
              <a:rPr lang="en-US" sz="2000" kern="1200" dirty="0">
                <a:solidFill>
                  <a:schemeClr val="tx1"/>
                </a:solidFill>
              </a:rPr>
              <a:t>The study requires participants to complete activities over a 12 month period</a:t>
            </a:r>
          </a:p>
          <a:p>
            <a:pPr marL="342900" indent="-228600">
              <a:lnSpc>
                <a:spcPct val="90000"/>
              </a:lnSpc>
              <a:buFont typeface="Arial" panose="020B0604020202020204" pitchFamily="34" charset="0"/>
              <a:buChar char="•"/>
            </a:pPr>
            <a:r>
              <a:rPr lang="en-US" sz="2000" kern="1200" dirty="0">
                <a:solidFill>
                  <a:schemeClr val="tx1"/>
                </a:solidFill>
              </a:rPr>
              <a:t>Database management software called </a:t>
            </a:r>
            <a:r>
              <a:rPr lang="en-US" sz="2000" kern="1200" dirty="0" err="1">
                <a:solidFill>
                  <a:schemeClr val="tx1"/>
                </a:solidFill>
              </a:rPr>
              <a:t>REDCap</a:t>
            </a:r>
            <a:r>
              <a:rPr lang="en-US" sz="2000" kern="1200" dirty="0">
                <a:solidFill>
                  <a:schemeClr val="tx1"/>
                </a:solidFill>
              </a:rPr>
              <a:t> is used to consent participants, prompt them to complete activities (email, SMS) and record their data (e.g. surveys, test results)</a:t>
            </a:r>
          </a:p>
          <a:p>
            <a:pPr marL="342900" indent="-228600">
              <a:lnSpc>
                <a:spcPct val="90000"/>
              </a:lnSpc>
              <a:buFont typeface="Arial" panose="020B0604020202020204" pitchFamily="34" charset="0"/>
              <a:buChar char="•"/>
            </a:pPr>
            <a:r>
              <a:rPr lang="en-US" sz="2000" kern="1200" dirty="0" err="1">
                <a:solidFill>
                  <a:schemeClr val="tx1"/>
                </a:solidFill>
              </a:rPr>
              <a:t>REDCap</a:t>
            </a:r>
            <a:r>
              <a:rPr lang="en-US" sz="2000" kern="1200" dirty="0">
                <a:solidFill>
                  <a:schemeClr val="tx1"/>
                </a:solidFill>
              </a:rPr>
              <a:t> is also used to direct participants to the intervention (Wrapped) and control websites after </a:t>
            </a:r>
            <a:r>
              <a:rPr lang="en-US" sz="2000" kern="1200" dirty="0" err="1">
                <a:solidFill>
                  <a:schemeClr val="tx1"/>
                </a:solidFill>
              </a:rPr>
              <a:t>randomisation</a:t>
            </a:r>
            <a:r>
              <a:rPr lang="en-US" sz="2000" kern="1200" dirty="0">
                <a:solidFill>
                  <a:schemeClr val="tx1"/>
                </a:solidFill>
              </a:rPr>
              <a:t>.</a:t>
            </a:r>
          </a:p>
          <a:p>
            <a:pPr marL="342900" indent="-228600">
              <a:lnSpc>
                <a:spcPct val="90000"/>
              </a:lnSpc>
              <a:buFont typeface="Arial" panose="020B0604020202020204" pitchFamily="34" charset="0"/>
              <a:buChar char="•"/>
            </a:pPr>
            <a:r>
              <a:rPr lang="en-US" sz="2000" kern="1200" dirty="0">
                <a:solidFill>
                  <a:schemeClr val="tx1"/>
                </a:solidFill>
              </a:rPr>
              <a:t>Each participant has a unique ID against which all of their activity/data is logged</a:t>
            </a:r>
          </a:p>
          <a:p>
            <a:pPr indent="-228600">
              <a:lnSpc>
                <a:spcPct val="90000"/>
              </a:lnSpc>
              <a:buFont typeface="Arial" panose="020B0604020202020204" pitchFamily="34" charset="0"/>
              <a:buChar char="•"/>
            </a:pPr>
            <a:endParaRPr lang="en-US" sz="2000" kern="1200" dirty="0">
              <a:solidFill>
                <a:schemeClr val="tx1"/>
              </a:solidFill>
            </a:endParaRPr>
          </a:p>
          <a:p>
            <a:pPr indent="-228600">
              <a:lnSpc>
                <a:spcPct val="90000"/>
              </a:lnSpc>
              <a:buFont typeface="Arial" panose="020B0604020202020204" pitchFamily="34" charset="0"/>
              <a:buChar char="•"/>
            </a:pPr>
            <a:endParaRPr lang="en-US" sz="2000" kern="1200" dirty="0">
              <a:solidFill>
                <a:schemeClr val="tx1"/>
              </a:solidFill>
            </a:endParaRPr>
          </a:p>
        </p:txBody>
      </p:sp>
    </p:spTree>
    <p:extLst>
      <p:ext uri="{BB962C8B-B14F-4D97-AF65-F5344CB8AC3E}">
        <p14:creationId xmlns:p14="http://schemas.microsoft.com/office/powerpoint/2010/main" val="986226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F20C02-2DCA-4384-AD7C-B55A55AC97A3}"/>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90000"/>
              </a:lnSpc>
            </a:pPr>
            <a:r>
              <a:rPr lang="en-US" kern="1200" dirty="0">
                <a:solidFill>
                  <a:schemeClr val="tx1"/>
                </a:solidFill>
              </a:rPr>
              <a:t>The problem</a:t>
            </a:r>
          </a:p>
        </p:txBody>
      </p:sp>
      <p:pic>
        <p:nvPicPr>
          <p:cNvPr id="14" name="Picture 13" descr="Shape&#10;&#10;Description automatically generated">
            <a:extLst>
              <a:ext uri="{FF2B5EF4-FFF2-40B4-BE49-F238E27FC236}">
                <a16:creationId xmlns:a16="http://schemas.microsoft.com/office/drawing/2014/main" id="{11096C15-2CE8-46B5-8EEF-D5C53C588710}"/>
              </a:ext>
            </a:extLst>
          </p:cNvPr>
          <p:cNvPicPr>
            <a:picLocks noChangeAspect="1"/>
          </p:cNvPicPr>
          <p:nvPr/>
        </p:nvPicPr>
        <p:blipFill rotWithShape="1">
          <a:blip r:embed="rId3">
            <a:extLst>
              <a:ext uri="{28A0092B-C50C-407E-A947-70E740481C1C}">
                <a14:useLocalDpi xmlns:a14="http://schemas.microsoft.com/office/drawing/2010/main" val="0"/>
              </a:ext>
            </a:extLst>
          </a:blip>
          <a:srcRect t="414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TextBox 11">
            <a:extLst>
              <a:ext uri="{FF2B5EF4-FFF2-40B4-BE49-F238E27FC236}">
                <a16:creationId xmlns:a16="http://schemas.microsoft.com/office/drawing/2014/main" id="{125DD892-FC9C-49E3-9730-317F23C135F6}"/>
              </a:ext>
            </a:extLst>
          </p:cNvPr>
          <p:cNvSpPr txBox="1"/>
          <p:nvPr/>
        </p:nvSpPr>
        <p:spPr>
          <a:xfrm>
            <a:off x="4225574" y="3918103"/>
            <a:ext cx="7485413" cy="2452687"/>
          </a:xfrm>
          <a:prstGeom prst="rect">
            <a:avLst/>
          </a:prstGeom>
        </p:spPr>
        <p:txBody>
          <a:bodyPr vert="horz" lIns="91440" tIns="45720" rIns="91440" bIns="45720" rtlCol="0" anchor="ctr">
            <a:normAutofit/>
          </a:bodyPr>
          <a:lstStyle/>
          <a:p>
            <a:pPr marL="114300" lvl="0">
              <a:lnSpc>
                <a:spcPct val="90000"/>
              </a:lnSpc>
              <a:spcAft>
                <a:spcPts val="600"/>
              </a:spcAft>
            </a:pPr>
            <a:r>
              <a:rPr lang="en-US" sz="2400" dirty="0"/>
              <a:t>How do we collect individual-level analytics data?</a:t>
            </a:r>
          </a:p>
          <a:p>
            <a:pPr marL="114300" lvl="0">
              <a:lnSpc>
                <a:spcPct val="90000"/>
              </a:lnSpc>
              <a:spcAft>
                <a:spcPts val="600"/>
              </a:spcAft>
            </a:pPr>
            <a:endParaRPr lang="en-US" dirty="0"/>
          </a:p>
        </p:txBody>
      </p:sp>
    </p:spTree>
    <p:extLst>
      <p:ext uri="{BB962C8B-B14F-4D97-AF65-F5344CB8AC3E}">
        <p14:creationId xmlns:p14="http://schemas.microsoft.com/office/powerpoint/2010/main" val="79838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r>
              <a:rPr lang="en-US" spc="-1">
                <a:latin typeface="Arial"/>
              </a:rPr>
              <a:t>The data collection part</a:t>
            </a:r>
          </a:p>
        </p:txBody>
      </p:sp>
      <p:sp>
        <p:nvSpPr>
          <p:cNvPr id="42" name="PlaceHolder 2"/>
          <p:cNvSpPr>
            <a:spLocks noGrp="1"/>
          </p:cNvSpPr>
          <p:nvPr>
            <p:ph/>
          </p:nvPr>
        </p:nvSpPr>
        <p:spPr>
          <a:xfrm>
            <a:off x="609755" y="1604399"/>
            <a:ext cx="10971300" cy="3976819"/>
          </a:xfrm>
          <a:prstGeom prst="rect">
            <a:avLst/>
          </a:prstGeom>
          <a:noFill/>
          <a:ln w="0">
            <a:noFill/>
          </a:ln>
        </p:spPr>
        <p:txBody>
          <a:bodyPr lIns="0" tIns="0" rIns="0" bIns="0" anchor="t">
            <a:normAutofit fontScale="69000" lnSpcReduction="20000"/>
          </a:bodyPr>
          <a:lstStyle/>
          <a:p>
            <a:pPr marL="522461" indent="-391846">
              <a:spcBef>
                <a:spcPts val="1714"/>
              </a:spcBef>
              <a:buClr>
                <a:srgbClr val="000000"/>
              </a:buClr>
              <a:buSzPct val="45000"/>
              <a:buFont typeface="Wingdings" charset="2"/>
              <a:buChar char=""/>
            </a:pPr>
            <a:r>
              <a:rPr lang="en-US" sz="3870" spc="-1">
                <a:latin typeface="Arial"/>
              </a:rPr>
              <a:t>Technology used: CodeIgniter</a:t>
            </a:r>
          </a:p>
          <a:p>
            <a:pPr marL="522461" indent="-391846">
              <a:spcBef>
                <a:spcPts val="1714"/>
              </a:spcBef>
              <a:buClr>
                <a:srgbClr val="000000"/>
              </a:buClr>
              <a:buSzPct val="45000"/>
              <a:buFont typeface="Wingdings" charset="2"/>
              <a:buChar char=""/>
            </a:pPr>
            <a:r>
              <a:rPr lang="en-US" sz="3870" spc="-1">
                <a:latin typeface="Arial"/>
              </a:rPr>
              <a:t>Number of parties involved within the project: 3 (the client, the agency, the analyst)</a:t>
            </a:r>
          </a:p>
          <a:p>
            <a:pPr marL="522461" indent="-391846">
              <a:spcBef>
                <a:spcPts val="1714"/>
              </a:spcBef>
              <a:buClr>
                <a:srgbClr val="000000"/>
              </a:buClr>
              <a:buSzPct val="45000"/>
              <a:buFont typeface="Wingdings" charset="2"/>
              <a:buChar char=""/>
            </a:pPr>
            <a:r>
              <a:rPr lang="en-US" sz="3870" spc="-1">
                <a:latin typeface="Arial"/>
              </a:rPr>
              <a:t>Key aspects of the project: </a:t>
            </a:r>
          </a:p>
          <a:p>
            <a:pPr marL="1044922" lvl="1" indent="-391846">
              <a:spcBef>
                <a:spcPts val="1371"/>
              </a:spcBef>
              <a:buClr>
                <a:srgbClr val="000000"/>
              </a:buClr>
              <a:buSzPct val="75000"/>
              <a:buFont typeface="Symbol" charset="2"/>
              <a:buChar char=""/>
            </a:pPr>
            <a:r>
              <a:rPr lang="en-US" sz="3386" spc="-1">
                <a:latin typeface="Arial"/>
              </a:rPr>
              <a:t>few pages to track but critical in terms of data collection (advanced tracking code were necessary: events, custom dimensions).</a:t>
            </a:r>
          </a:p>
          <a:p>
            <a:pPr marL="1044922" lvl="1" indent="-391846">
              <a:spcBef>
                <a:spcPts val="1371"/>
              </a:spcBef>
              <a:buClr>
                <a:srgbClr val="000000"/>
              </a:buClr>
              <a:buSzPct val="75000"/>
              <a:buFont typeface="Symbol" charset="2"/>
              <a:buChar char=""/>
            </a:pPr>
            <a:r>
              <a:rPr lang="en-US" sz="3386" spc="-1">
                <a:latin typeface="Arial"/>
              </a:rPr>
              <a:t>insuring to have a consistent data layer.</a:t>
            </a:r>
          </a:p>
          <a:p>
            <a:pPr marL="1044922" lvl="1" indent="-391846">
              <a:spcBef>
                <a:spcPts val="1371"/>
              </a:spcBef>
              <a:buClr>
                <a:srgbClr val="000000"/>
              </a:buClr>
              <a:buSzPct val="75000"/>
              <a:buFont typeface="Symbol" charset="2"/>
              <a:buChar char=""/>
            </a:pPr>
            <a:r>
              <a:rPr lang="en-US" sz="3386" spc="-1">
                <a:latin typeface="Arial"/>
              </a:rPr>
              <a:t>have a clear QA process.</a:t>
            </a:r>
          </a:p>
          <a:p>
            <a:pPr marL="1044922" lvl="1" indent="-391846">
              <a:spcBef>
                <a:spcPts val="1371"/>
              </a:spcBef>
              <a:buClr>
                <a:srgbClr val="000000"/>
              </a:buClr>
              <a:buSzPct val="75000"/>
              <a:buFont typeface="Symbol" charset="2"/>
              <a:buChar char=""/>
            </a:pPr>
            <a:r>
              <a:rPr lang="en-US" sz="3386" spc="-1">
                <a:latin typeface="Arial"/>
              </a:rPr>
              <a:t>Use of custom dimensions and custom reports was of critical importance.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r>
              <a:rPr lang="en-US" spc="-1">
                <a:latin typeface="Arial"/>
              </a:rPr>
              <a:t>Working methodology example</a:t>
            </a:r>
          </a:p>
        </p:txBody>
      </p:sp>
      <p:pic>
        <p:nvPicPr>
          <p:cNvPr id="44" name="Picture 43"/>
          <p:cNvPicPr/>
          <p:nvPr/>
        </p:nvPicPr>
        <p:blipFill>
          <a:blip r:embed="rId2"/>
          <a:stretch/>
        </p:blipFill>
        <p:spPr>
          <a:xfrm>
            <a:off x="829625" y="1935292"/>
            <a:ext cx="10550282" cy="4450084"/>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r>
              <a:rPr lang="en-US" spc="-1">
                <a:latin typeface="Arial"/>
              </a:rPr>
              <a:t>Working methodology example</a:t>
            </a:r>
          </a:p>
        </p:txBody>
      </p:sp>
      <p:pic>
        <p:nvPicPr>
          <p:cNvPr id="46" name="Picture 45"/>
          <p:cNvPicPr/>
          <p:nvPr/>
        </p:nvPicPr>
        <p:blipFill>
          <a:blip r:embed="rId2"/>
          <a:stretch/>
        </p:blipFill>
        <p:spPr>
          <a:xfrm>
            <a:off x="18936" y="2088984"/>
            <a:ext cx="12190382" cy="3652456"/>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r>
              <a:rPr lang="en-US" spc="-1">
                <a:latin typeface="Arial"/>
              </a:rPr>
              <a:t>Working methodology example</a:t>
            </a:r>
          </a:p>
        </p:txBody>
      </p:sp>
      <p:pic>
        <p:nvPicPr>
          <p:cNvPr id="48" name="Picture 47"/>
          <p:cNvPicPr/>
          <p:nvPr/>
        </p:nvPicPr>
        <p:blipFill>
          <a:blip r:embed="rId2"/>
          <a:stretch/>
        </p:blipFill>
        <p:spPr>
          <a:xfrm>
            <a:off x="2211977" y="1658822"/>
            <a:ext cx="7923596" cy="4929444"/>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spcBef>
                <a:spcPts val="1714"/>
              </a:spcBef>
            </a:pPr>
            <a:r>
              <a:rPr lang="en-US" spc="-1" dirty="0">
                <a:latin typeface="Arial"/>
              </a:rPr>
              <a:t>Example of reports</a:t>
            </a:r>
          </a:p>
        </p:txBody>
      </p:sp>
      <p:pic>
        <p:nvPicPr>
          <p:cNvPr id="50" name="Picture 49"/>
          <p:cNvPicPr/>
          <p:nvPr/>
        </p:nvPicPr>
        <p:blipFill>
          <a:blip r:embed="rId2"/>
          <a:stretch/>
        </p:blipFill>
        <p:spPr>
          <a:xfrm>
            <a:off x="1061686" y="1935292"/>
            <a:ext cx="10273811" cy="3170048"/>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609755" y="273422"/>
            <a:ext cx="10971300" cy="1144631"/>
          </a:xfrm>
          <a:prstGeom prst="rect">
            <a:avLst/>
          </a:prstGeom>
          <a:noFill/>
          <a:ln w="0">
            <a:noFill/>
          </a:ln>
        </p:spPr>
        <p:txBody>
          <a:bodyPr lIns="0" tIns="0" rIns="0" bIns="0" anchor="ctr">
            <a:noAutofit/>
          </a:bodyPr>
          <a:lstStyle/>
          <a:p>
            <a:pPr algn="ctr">
              <a:spcBef>
                <a:spcPts val="1714"/>
              </a:spcBef>
            </a:pPr>
            <a:r>
              <a:rPr lang="en-US" spc="-1">
                <a:latin typeface="Arial"/>
              </a:rPr>
              <a:t>Example of reports</a:t>
            </a:r>
          </a:p>
        </p:txBody>
      </p:sp>
      <p:pic>
        <p:nvPicPr>
          <p:cNvPr id="52" name="Picture 51"/>
          <p:cNvPicPr/>
          <p:nvPr/>
        </p:nvPicPr>
        <p:blipFill>
          <a:blip r:embed="rId2"/>
          <a:stretch/>
        </p:blipFill>
        <p:spPr>
          <a:xfrm>
            <a:off x="1614627" y="1842119"/>
            <a:ext cx="9444400" cy="4240228"/>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E4602-02E1-4126-BE62-3477ED7D8567}"/>
              </a:ext>
            </a:extLst>
          </p:cNvPr>
          <p:cNvSpPr txBox="1"/>
          <p:nvPr/>
        </p:nvSpPr>
        <p:spPr>
          <a:xfrm>
            <a:off x="1828799" y="2908452"/>
            <a:ext cx="9518574" cy="646331"/>
          </a:xfrm>
          <a:prstGeom prst="rect">
            <a:avLst/>
          </a:prstGeom>
          <a:noFill/>
        </p:spPr>
        <p:txBody>
          <a:bodyPr wrap="square" rtlCol="0">
            <a:spAutoFit/>
          </a:bodyPr>
          <a:lstStyle/>
          <a:p>
            <a:r>
              <a:rPr lang="en-US" sz="3600" b="1" spc="-100" dirty="0">
                <a:latin typeface="+mj-lt"/>
                <a:ea typeface="+mj-ea"/>
                <a:cs typeface="+mj-cs"/>
              </a:rPr>
              <a:t>Early insights from our analytics data</a:t>
            </a:r>
          </a:p>
        </p:txBody>
      </p:sp>
    </p:spTree>
    <p:extLst>
      <p:ext uri="{BB962C8B-B14F-4D97-AF65-F5344CB8AC3E}">
        <p14:creationId xmlns:p14="http://schemas.microsoft.com/office/powerpoint/2010/main" val="156289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7099A0-FF98-4B5B-AB36-5194B54EBA86}"/>
              </a:ext>
            </a:extLst>
          </p:cNvPr>
          <p:cNvSpPr txBox="1"/>
          <p:nvPr/>
        </p:nvSpPr>
        <p:spPr>
          <a:xfrm>
            <a:off x="638881" y="639193"/>
            <a:ext cx="5144973"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spc="-100" dirty="0">
                <a:solidFill>
                  <a:schemeClr val="tx1"/>
                </a:solidFill>
                <a:latin typeface="+mj-lt"/>
                <a:ea typeface="+mj-ea"/>
                <a:cs typeface="+mj-cs"/>
              </a:rPr>
              <a:t>Acquisitions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62A06D-15F5-4304-A9BA-CAF69F54468B}"/>
              </a:ext>
            </a:extLst>
          </p:cNvPr>
          <p:cNvPicPr>
            <a:picLocks noChangeAspect="1"/>
          </p:cNvPicPr>
          <p:nvPr/>
        </p:nvPicPr>
        <p:blipFill>
          <a:blip r:embed="rId3"/>
          <a:stretch>
            <a:fillRect/>
          </a:stretch>
        </p:blipFill>
        <p:spPr>
          <a:xfrm>
            <a:off x="6301130" y="38757"/>
            <a:ext cx="3955574" cy="6812687"/>
          </a:xfrm>
          <a:prstGeom prst="rect">
            <a:avLst/>
          </a:prstGeom>
        </p:spPr>
      </p:pic>
    </p:spTree>
    <p:extLst>
      <p:ext uri="{BB962C8B-B14F-4D97-AF65-F5344CB8AC3E}">
        <p14:creationId xmlns:p14="http://schemas.microsoft.com/office/powerpoint/2010/main" val="374954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6195-FE7C-DA4D-9BA4-B2DC51F5EA44}"/>
              </a:ext>
            </a:extLst>
          </p:cNvPr>
          <p:cNvSpPr>
            <a:spLocks noGrp="1"/>
          </p:cNvSpPr>
          <p:nvPr>
            <p:ph type="title"/>
          </p:nvPr>
        </p:nvSpPr>
        <p:spPr>
          <a:xfrm>
            <a:off x="970139" y="1423275"/>
            <a:ext cx="10279150" cy="365125"/>
          </a:xfrm>
        </p:spPr>
        <p:txBody>
          <a:bodyPr/>
          <a:lstStyle/>
          <a:p>
            <a:r>
              <a:rPr lang="en-US" dirty="0"/>
              <a:t>Why is it important to measure intervention engagement within a research trial?	</a:t>
            </a:r>
          </a:p>
        </p:txBody>
      </p:sp>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854435"/>
            <a:ext cx="10251722" cy="3175200"/>
          </a:xfrm>
        </p:spPr>
        <p:txBody>
          <a:bodyPr/>
          <a:lstStyle/>
          <a:p>
            <a:pPr marL="342900" indent="-342900">
              <a:buFont typeface="Arial" panose="020B0604020202020204" pitchFamily="34" charset="0"/>
              <a:buChar char="•"/>
            </a:pPr>
            <a:r>
              <a:rPr lang="en-US" dirty="0"/>
              <a:t>To minimize non-usage attrition</a:t>
            </a:r>
          </a:p>
          <a:p>
            <a:pPr marL="342900" indent="-342900">
              <a:buFont typeface="Arial" panose="020B0604020202020204" pitchFamily="34" charset="0"/>
              <a:buChar char="•"/>
            </a:pPr>
            <a:r>
              <a:rPr lang="en-US" dirty="0"/>
              <a:t>To examine and control for dose</a:t>
            </a:r>
          </a:p>
        </p:txBody>
      </p:sp>
    </p:spTree>
    <p:extLst>
      <p:ext uri="{BB962C8B-B14F-4D97-AF65-F5344CB8AC3E}">
        <p14:creationId xmlns:p14="http://schemas.microsoft.com/office/powerpoint/2010/main" val="371133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028E376-9923-4764-B7CD-4B7CFBF61E71}"/>
              </a:ext>
            </a:extLst>
          </p:cNvPr>
          <p:cNvGraphicFramePr>
            <a:graphicFrameLocks noGrp="1"/>
          </p:cNvGraphicFramePr>
          <p:nvPr>
            <p:ph sz="half" idx="2"/>
          </p:nvPr>
        </p:nvGraphicFramePr>
        <p:xfrm>
          <a:off x="1317022" y="1715264"/>
          <a:ext cx="6686226" cy="5059006"/>
        </p:xfrm>
        <a:graphic>
          <a:graphicData uri="http://schemas.openxmlformats.org/drawingml/2006/table">
            <a:tbl>
              <a:tblPr firstRow="1" bandRow="1">
                <a:tableStyleId>{5940675A-B579-460E-94D1-54222C63F5DA}</a:tableStyleId>
              </a:tblPr>
              <a:tblGrid>
                <a:gridCol w="2228742">
                  <a:extLst>
                    <a:ext uri="{9D8B030D-6E8A-4147-A177-3AD203B41FA5}">
                      <a16:colId xmlns:a16="http://schemas.microsoft.com/office/drawing/2014/main" val="658346834"/>
                    </a:ext>
                  </a:extLst>
                </a:gridCol>
                <a:gridCol w="2228742">
                  <a:extLst>
                    <a:ext uri="{9D8B030D-6E8A-4147-A177-3AD203B41FA5}">
                      <a16:colId xmlns:a16="http://schemas.microsoft.com/office/drawing/2014/main" val="3035455062"/>
                    </a:ext>
                  </a:extLst>
                </a:gridCol>
                <a:gridCol w="2228742">
                  <a:extLst>
                    <a:ext uri="{9D8B030D-6E8A-4147-A177-3AD203B41FA5}">
                      <a16:colId xmlns:a16="http://schemas.microsoft.com/office/drawing/2014/main" val="4095866573"/>
                    </a:ext>
                  </a:extLst>
                </a:gridCol>
              </a:tblGrid>
              <a:tr h="552898">
                <a:tc>
                  <a:txBody>
                    <a:bodyPr/>
                    <a:lstStyle/>
                    <a:p>
                      <a:pPr algn="ctr"/>
                      <a:r>
                        <a:rPr lang="en-GB" sz="2400" dirty="0"/>
                        <a:t>Number of components allocated</a:t>
                      </a:r>
                    </a:p>
                  </a:txBody>
                  <a:tcPr>
                    <a:solidFill>
                      <a:schemeClr val="bg1">
                        <a:lumMod val="95000"/>
                      </a:schemeClr>
                    </a:solidFill>
                  </a:tcPr>
                </a:tc>
                <a:tc>
                  <a:txBody>
                    <a:bodyPr/>
                    <a:lstStyle/>
                    <a:p>
                      <a:pPr algn="ctr"/>
                      <a:r>
                        <a:rPr lang="en-GB" sz="2400" dirty="0"/>
                        <a:t>Number of users</a:t>
                      </a:r>
                    </a:p>
                  </a:txBody>
                  <a:tcPr>
                    <a:solidFill>
                      <a:schemeClr val="bg1">
                        <a:lumMod val="95000"/>
                      </a:schemeClr>
                    </a:solidFill>
                  </a:tcPr>
                </a:tc>
                <a:tc>
                  <a:txBody>
                    <a:bodyPr/>
                    <a:lstStyle/>
                    <a:p>
                      <a:pPr algn="ctr"/>
                      <a:r>
                        <a:rPr lang="en-GB" sz="2400" dirty="0"/>
                        <a:t>% of users</a:t>
                      </a:r>
                    </a:p>
                  </a:txBody>
                  <a:tcPr>
                    <a:solidFill>
                      <a:schemeClr val="bg1">
                        <a:lumMod val="95000"/>
                      </a:schemeClr>
                    </a:solidFill>
                  </a:tcPr>
                </a:tc>
                <a:extLst>
                  <a:ext uri="{0D108BD9-81ED-4DB2-BD59-A6C34878D82A}">
                    <a16:rowId xmlns:a16="http://schemas.microsoft.com/office/drawing/2014/main" val="2862089899"/>
                  </a:ext>
                </a:extLst>
              </a:tr>
              <a:tr h="552898">
                <a:tc>
                  <a:txBody>
                    <a:bodyPr/>
                    <a:lstStyle/>
                    <a:p>
                      <a:pPr algn="ctr"/>
                      <a:r>
                        <a:rPr lang="en-GB" sz="2400" dirty="0"/>
                        <a:t>1</a:t>
                      </a:r>
                    </a:p>
                  </a:txBody>
                  <a:tcPr/>
                </a:tc>
                <a:tc>
                  <a:txBody>
                    <a:bodyPr/>
                    <a:lstStyle/>
                    <a:p>
                      <a:pPr algn="ctr"/>
                      <a:r>
                        <a:rPr lang="en-GB" sz="2400" dirty="0"/>
                        <a:t>0</a:t>
                      </a:r>
                    </a:p>
                  </a:txBody>
                  <a:tcPr/>
                </a:tc>
                <a:tc>
                  <a:txBody>
                    <a:bodyPr/>
                    <a:lstStyle/>
                    <a:p>
                      <a:pPr algn="ctr"/>
                      <a:r>
                        <a:rPr lang="en-GB" sz="2400" dirty="0"/>
                        <a:t>0</a:t>
                      </a:r>
                    </a:p>
                  </a:txBody>
                  <a:tcPr/>
                </a:tc>
                <a:extLst>
                  <a:ext uri="{0D108BD9-81ED-4DB2-BD59-A6C34878D82A}">
                    <a16:rowId xmlns:a16="http://schemas.microsoft.com/office/drawing/2014/main" val="3673570820"/>
                  </a:ext>
                </a:extLst>
              </a:tr>
              <a:tr h="552898">
                <a:tc>
                  <a:txBody>
                    <a:bodyPr/>
                    <a:lstStyle/>
                    <a:p>
                      <a:pPr algn="ctr"/>
                      <a:r>
                        <a:rPr lang="en-GB" sz="2400" dirty="0"/>
                        <a:t>2</a:t>
                      </a:r>
                    </a:p>
                  </a:txBody>
                  <a:tcPr/>
                </a:tc>
                <a:tc>
                  <a:txBody>
                    <a:bodyPr/>
                    <a:lstStyle/>
                    <a:p>
                      <a:pPr algn="ctr"/>
                      <a:r>
                        <a:rPr lang="en-GB" sz="2400" dirty="0"/>
                        <a:t>4</a:t>
                      </a:r>
                    </a:p>
                  </a:txBody>
                  <a:tcPr/>
                </a:tc>
                <a:tc>
                  <a:txBody>
                    <a:bodyPr/>
                    <a:lstStyle/>
                    <a:p>
                      <a:pPr algn="ctr"/>
                      <a:r>
                        <a:rPr lang="en-GB" sz="2400" dirty="0"/>
                        <a:t>7.4</a:t>
                      </a:r>
                    </a:p>
                  </a:txBody>
                  <a:tcPr/>
                </a:tc>
                <a:extLst>
                  <a:ext uri="{0D108BD9-81ED-4DB2-BD59-A6C34878D82A}">
                    <a16:rowId xmlns:a16="http://schemas.microsoft.com/office/drawing/2014/main" val="4258402460"/>
                  </a:ext>
                </a:extLst>
              </a:tr>
              <a:tr h="552898">
                <a:tc>
                  <a:txBody>
                    <a:bodyPr/>
                    <a:lstStyle/>
                    <a:p>
                      <a:pPr algn="ctr"/>
                      <a:r>
                        <a:rPr lang="en-GB" sz="2400" dirty="0"/>
                        <a:t>3</a:t>
                      </a:r>
                    </a:p>
                  </a:txBody>
                  <a:tcPr/>
                </a:tc>
                <a:tc>
                  <a:txBody>
                    <a:bodyPr/>
                    <a:lstStyle/>
                    <a:p>
                      <a:pPr algn="ctr"/>
                      <a:r>
                        <a:rPr lang="en-GB" sz="2400" dirty="0"/>
                        <a:t>4</a:t>
                      </a:r>
                    </a:p>
                  </a:txBody>
                  <a:tcPr/>
                </a:tc>
                <a:tc>
                  <a:txBody>
                    <a:bodyPr/>
                    <a:lstStyle/>
                    <a:p>
                      <a:pPr algn="ctr"/>
                      <a:r>
                        <a:rPr lang="en-GB" sz="2400" dirty="0"/>
                        <a:t>7.4</a:t>
                      </a:r>
                    </a:p>
                  </a:txBody>
                  <a:tcPr/>
                </a:tc>
                <a:extLst>
                  <a:ext uri="{0D108BD9-81ED-4DB2-BD59-A6C34878D82A}">
                    <a16:rowId xmlns:a16="http://schemas.microsoft.com/office/drawing/2014/main" val="1043435815"/>
                  </a:ext>
                </a:extLst>
              </a:tr>
              <a:tr h="552898">
                <a:tc>
                  <a:txBody>
                    <a:bodyPr/>
                    <a:lstStyle/>
                    <a:p>
                      <a:pPr algn="ctr"/>
                      <a:r>
                        <a:rPr lang="en-GB" sz="2400" dirty="0"/>
                        <a:t>4</a:t>
                      </a:r>
                    </a:p>
                  </a:txBody>
                  <a:tcPr/>
                </a:tc>
                <a:tc>
                  <a:txBody>
                    <a:bodyPr/>
                    <a:lstStyle/>
                    <a:p>
                      <a:pPr algn="ctr"/>
                      <a:r>
                        <a:rPr lang="en-GB" sz="2400" dirty="0"/>
                        <a:t>2</a:t>
                      </a:r>
                    </a:p>
                  </a:txBody>
                  <a:tcPr/>
                </a:tc>
                <a:tc>
                  <a:txBody>
                    <a:bodyPr/>
                    <a:lstStyle/>
                    <a:p>
                      <a:pPr algn="ctr"/>
                      <a:r>
                        <a:rPr lang="en-GB" sz="2400" dirty="0"/>
                        <a:t>3.7</a:t>
                      </a:r>
                    </a:p>
                  </a:txBody>
                  <a:tcPr/>
                </a:tc>
                <a:extLst>
                  <a:ext uri="{0D108BD9-81ED-4DB2-BD59-A6C34878D82A}">
                    <a16:rowId xmlns:a16="http://schemas.microsoft.com/office/drawing/2014/main" val="2109088744"/>
                  </a:ext>
                </a:extLst>
              </a:tr>
              <a:tr h="552898">
                <a:tc>
                  <a:txBody>
                    <a:bodyPr/>
                    <a:lstStyle/>
                    <a:p>
                      <a:pPr algn="ctr"/>
                      <a:r>
                        <a:rPr lang="en-GB" sz="2400" dirty="0"/>
                        <a:t>5</a:t>
                      </a:r>
                    </a:p>
                  </a:txBody>
                  <a:tcPr/>
                </a:tc>
                <a:tc>
                  <a:txBody>
                    <a:bodyPr/>
                    <a:lstStyle/>
                    <a:p>
                      <a:pPr algn="ctr"/>
                      <a:r>
                        <a:rPr lang="en-GB" sz="2400" dirty="0"/>
                        <a:t>16</a:t>
                      </a:r>
                    </a:p>
                  </a:txBody>
                  <a:tcPr/>
                </a:tc>
                <a:tc>
                  <a:txBody>
                    <a:bodyPr/>
                    <a:lstStyle/>
                    <a:p>
                      <a:pPr algn="ctr"/>
                      <a:r>
                        <a:rPr lang="en-GB" sz="2400" dirty="0"/>
                        <a:t>29.6</a:t>
                      </a:r>
                    </a:p>
                  </a:txBody>
                  <a:tcPr/>
                </a:tc>
                <a:extLst>
                  <a:ext uri="{0D108BD9-81ED-4DB2-BD59-A6C34878D82A}">
                    <a16:rowId xmlns:a16="http://schemas.microsoft.com/office/drawing/2014/main" val="1164684643"/>
                  </a:ext>
                </a:extLst>
              </a:tr>
              <a:tr h="552898">
                <a:tc>
                  <a:txBody>
                    <a:bodyPr/>
                    <a:lstStyle/>
                    <a:p>
                      <a:pPr algn="ctr"/>
                      <a:r>
                        <a:rPr lang="en-GB" sz="2400" dirty="0"/>
                        <a:t>6</a:t>
                      </a:r>
                    </a:p>
                  </a:txBody>
                  <a:tcPr/>
                </a:tc>
                <a:tc>
                  <a:txBody>
                    <a:bodyPr/>
                    <a:lstStyle/>
                    <a:p>
                      <a:pPr algn="ctr"/>
                      <a:r>
                        <a:rPr lang="en-GB" sz="2400" dirty="0"/>
                        <a:t>28</a:t>
                      </a:r>
                    </a:p>
                  </a:txBody>
                  <a:tcPr/>
                </a:tc>
                <a:tc>
                  <a:txBody>
                    <a:bodyPr/>
                    <a:lstStyle/>
                    <a:p>
                      <a:pPr algn="ctr"/>
                      <a:r>
                        <a:rPr lang="en-GB" sz="2400" dirty="0"/>
                        <a:t>51.8</a:t>
                      </a:r>
                    </a:p>
                  </a:txBody>
                  <a:tcPr/>
                </a:tc>
                <a:extLst>
                  <a:ext uri="{0D108BD9-81ED-4DB2-BD59-A6C34878D82A}">
                    <a16:rowId xmlns:a16="http://schemas.microsoft.com/office/drawing/2014/main" val="1739353832"/>
                  </a:ext>
                </a:extLst>
              </a:tr>
              <a:tr h="552898">
                <a:tc>
                  <a:txBody>
                    <a:bodyPr/>
                    <a:lstStyle/>
                    <a:p>
                      <a:pPr algn="ctr"/>
                      <a:r>
                        <a:rPr lang="en-GB" sz="2400" i="1" dirty="0"/>
                        <a:t>Total</a:t>
                      </a:r>
                    </a:p>
                  </a:txBody>
                  <a:tcPr/>
                </a:tc>
                <a:tc>
                  <a:txBody>
                    <a:bodyPr/>
                    <a:lstStyle/>
                    <a:p>
                      <a:pPr algn="ctr"/>
                      <a:r>
                        <a:rPr lang="en-GB" sz="2400" i="1" dirty="0"/>
                        <a:t>54</a:t>
                      </a:r>
                    </a:p>
                  </a:txBody>
                  <a:tcPr/>
                </a:tc>
                <a:tc>
                  <a:txBody>
                    <a:bodyPr/>
                    <a:lstStyle/>
                    <a:p>
                      <a:pPr algn="ctr"/>
                      <a:r>
                        <a:rPr lang="en-GB" sz="2400" i="1" dirty="0"/>
                        <a:t>100</a:t>
                      </a:r>
                    </a:p>
                  </a:txBody>
                  <a:tcPr/>
                </a:tc>
                <a:extLst>
                  <a:ext uri="{0D108BD9-81ED-4DB2-BD59-A6C34878D82A}">
                    <a16:rowId xmlns:a16="http://schemas.microsoft.com/office/drawing/2014/main" val="775118151"/>
                  </a:ext>
                </a:extLst>
              </a:tr>
            </a:tbl>
          </a:graphicData>
        </a:graphic>
      </p:graphicFrame>
      <p:sp>
        <p:nvSpPr>
          <p:cNvPr id="8" name="TextBox 7">
            <a:extLst>
              <a:ext uri="{FF2B5EF4-FFF2-40B4-BE49-F238E27FC236}">
                <a16:creationId xmlns:a16="http://schemas.microsoft.com/office/drawing/2014/main" id="{7647B9B4-D4E1-4CA6-825A-53016AE5C440}"/>
              </a:ext>
            </a:extLst>
          </p:cNvPr>
          <p:cNvSpPr txBox="1"/>
          <p:nvPr/>
        </p:nvSpPr>
        <p:spPr>
          <a:xfrm>
            <a:off x="594911" y="484742"/>
            <a:ext cx="8130448" cy="1077218"/>
          </a:xfrm>
          <a:prstGeom prst="rect">
            <a:avLst/>
          </a:prstGeom>
          <a:noFill/>
        </p:spPr>
        <p:txBody>
          <a:bodyPr wrap="square" rtlCol="0">
            <a:spAutoFit/>
          </a:bodyPr>
          <a:lstStyle/>
          <a:p>
            <a:r>
              <a:rPr lang="en-GB" sz="3200" b="1" dirty="0"/>
              <a:t>Proportion of users allocated one to six components</a:t>
            </a:r>
          </a:p>
        </p:txBody>
      </p:sp>
    </p:spTree>
    <p:extLst>
      <p:ext uri="{BB962C8B-B14F-4D97-AF65-F5344CB8AC3E}">
        <p14:creationId xmlns:p14="http://schemas.microsoft.com/office/powerpoint/2010/main" val="2085966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DB8DFF-D83A-40DD-9BAB-C51AEE02A228}"/>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spc="-100" dirty="0">
                <a:solidFill>
                  <a:schemeClr val="tx1"/>
                </a:solidFill>
                <a:latin typeface="+mj-lt"/>
                <a:ea typeface="+mj-ea"/>
                <a:cs typeface="+mj-cs"/>
              </a:rPr>
              <a:t>Sample box</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13B00D-B05E-44CF-A7E8-0DC3B2DB39DC}"/>
              </a:ext>
            </a:extLst>
          </p:cNvPr>
          <p:cNvPicPr>
            <a:picLocks noChangeAspect="1"/>
          </p:cNvPicPr>
          <p:nvPr/>
        </p:nvPicPr>
        <p:blipFill>
          <a:blip r:embed="rId3"/>
          <a:stretch>
            <a:fillRect/>
          </a:stretch>
        </p:blipFill>
        <p:spPr>
          <a:xfrm>
            <a:off x="6356734" y="70406"/>
            <a:ext cx="3855044" cy="6769306"/>
          </a:xfrm>
          <a:prstGeom prst="rect">
            <a:avLst/>
          </a:prstGeom>
        </p:spPr>
      </p:pic>
    </p:spTree>
    <p:extLst>
      <p:ext uri="{BB962C8B-B14F-4D97-AF65-F5344CB8AC3E}">
        <p14:creationId xmlns:p14="http://schemas.microsoft.com/office/powerpoint/2010/main" val="415676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8C7DB0-CC5C-42EA-A7B1-9DAAC89D7D44}"/>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spc="-100" dirty="0">
                <a:solidFill>
                  <a:schemeClr val="tx1"/>
                </a:solidFill>
                <a:latin typeface="+mj-lt"/>
                <a:ea typeface="+mj-ea"/>
                <a:cs typeface="+mj-cs"/>
              </a:rPr>
              <a:t>Condom ordering</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92E8B7-46AC-4A44-963F-AC06C48203B0}"/>
              </a:ext>
            </a:extLst>
          </p:cNvPr>
          <p:cNvPicPr>
            <a:picLocks noChangeAspect="1"/>
          </p:cNvPicPr>
          <p:nvPr/>
        </p:nvPicPr>
        <p:blipFill>
          <a:blip r:embed="rId2"/>
          <a:stretch>
            <a:fillRect/>
          </a:stretch>
        </p:blipFill>
        <p:spPr>
          <a:xfrm>
            <a:off x="6356734" y="70406"/>
            <a:ext cx="3833868" cy="6732122"/>
          </a:xfrm>
          <a:prstGeom prst="rect">
            <a:avLst/>
          </a:prstGeom>
        </p:spPr>
      </p:pic>
    </p:spTree>
    <p:extLst>
      <p:ext uri="{BB962C8B-B14F-4D97-AF65-F5344CB8AC3E}">
        <p14:creationId xmlns:p14="http://schemas.microsoft.com/office/powerpoint/2010/main" val="2758037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7B7FCA-7118-4448-81FB-BC031DB99FCA}"/>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spc="-100" dirty="0">
                <a:solidFill>
                  <a:schemeClr val="tx1"/>
                </a:solidFill>
                <a:latin typeface="+mj-lt"/>
                <a:ea typeface="+mj-ea"/>
                <a:cs typeface="+mj-cs"/>
              </a:rPr>
              <a:t>Carrier</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EA0C65-F4E8-431F-B78D-E375A4BF2765}"/>
              </a:ext>
            </a:extLst>
          </p:cNvPr>
          <p:cNvPicPr>
            <a:picLocks noChangeAspect="1"/>
          </p:cNvPicPr>
          <p:nvPr/>
        </p:nvPicPr>
        <p:blipFill>
          <a:blip r:embed="rId2"/>
          <a:stretch>
            <a:fillRect/>
          </a:stretch>
        </p:blipFill>
        <p:spPr>
          <a:xfrm>
            <a:off x="6378766" y="109095"/>
            <a:ext cx="3811836" cy="6693435"/>
          </a:xfrm>
          <a:prstGeom prst="rect">
            <a:avLst/>
          </a:prstGeom>
        </p:spPr>
      </p:pic>
    </p:spTree>
    <p:extLst>
      <p:ext uri="{BB962C8B-B14F-4D97-AF65-F5344CB8AC3E}">
        <p14:creationId xmlns:p14="http://schemas.microsoft.com/office/powerpoint/2010/main" val="201513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163CFD-6AC8-4665-B1B1-C96A93253061}"/>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spc="-100" dirty="0">
                <a:solidFill>
                  <a:schemeClr val="tx1"/>
                </a:solidFill>
                <a:latin typeface="+mj-lt"/>
                <a:ea typeface="+mj-ea"/>
                <a:cs typeface="+mj-cs"/>
              </a:rPr>
              <a:t>Demo video</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25B85DE-2616-4900-9022-8A58CE653D88}"/>
              </a:ext>
            </a:extLst>
          </p:cNvPr>
          <p:cNvPicPr>
            <a:picLocks noChangeAspect="1"/>
          </p:cNvPicPr>
          <p:nvPr/>
        </p:nvPicPr>
        <p:blipFill>
          <a:blip r:embed="rId2"/>
          <a:stretch>
            <a:fillRect/>
          </a:stretch>
        </p:blipFill>
        <p:spPr>
          <a:xfrm>
            <a:off x="5453349" y="106821"/>
            <a:ext cx="5563517" cy="6554495"/>
          </a:xfrm>
          <a:prstGeom prst="rect">
            <a:avLst/>
          </a:prstGeom>
        </p:spPr>
      </p:pic>
    </p:spTree>
    <p:extLst>
      <p:ext uri="{BB962C8B-B14F-4D97-AF65-F5344CB8AC3E}">
        <p14:creationId xmlns:p14="http://schemas.microsoft.com/office/powerpoint/2010/main" val="921792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7AA-814D-41BB-81DF-AC37F2D7E785}"/>
              </a:ext>
            </a:extLst>
          </p:cNvPr>
          <p:cNvSpPr>
            <a:spLocks noGrp="1"/>
          </p:cNvSpPr>
          <p:nvPr>
            <p:ph type="title"/>
          </p:nvPr>
        </p:nvSpPr>
        <p:spPr>
          <a:xfrm>
            <a:off x="601285" y="1058535"/>
            <a:ext cx="10279150" cy="365125"/>
          </a:xfrm>
        </p:spPr>
        <p:txBody>
          <a:bodyPr/>
          <a:lstStyle/>
          <a:p>
            <a:r>
              <a:rPr lang="en-GB" dirty="0"/>
              <a:t>What we’ve learnt…</a:t>
            </a:r>
          </a:p>
        </p:txBody>
      </p:sp>
      <p:sp>
        <p:nvSpPr>
          <p:cNvPr id="3" name="Content Placeholder 2">
            <a:extLst>
              <a:ext uri="{FF2B5EF4-FFF2-40B4-BE49-F238E27FC236}">
                <a16:creationId xmlns:a16="http://schemas.microsoft.com/office/drawing/2014/main" id="{8FB514B4-BC67-40B5-9DCD-6E60DA1F2B27}"/>
              </a:ext>
            </a:extLst>
          </p:cNvPr>
          <p:cNvSpPr>
            <a:spLocks noGrp="1"/>
          </p:cNvSpPr>
          <p:nvPr>
            <p:ph idx="1"/>
          </p:nvPr>
        </p:nvSpPr>
        <p:spPr>
          <a:xfrm>
            <a:off x="601285" y="1841400"/>
            <a:ext cx="10251722" cy="3175200"/>
          </a:xfrm>
        </p:spPr>
        <p:txBody>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can use analytics data to gain insights into non-usage attrition </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will use to make improvements</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Home page attracts users to visit components 1-3</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Once on component pages 1-3, good conversion to ordering</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No issues with ordering process (few drop out here)</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Home page does not attract users to video content (components 4-6)</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Component pages also not working to encourage users to then watch videos</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Videos themselves not being watched for very long </a:t>
            </a:r>
          </a:p>
          <a:p>
            <a:pPr marL="34290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still have lots to learn in this field about what is possible!</a:t>
            </a: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indent="-285750">
              <a:spcAft>
                <a:spcPts val="0"/>
              </a:spcAft>
              <a:buFont typeface="Courier New" panose="02070309020205020404" pitchFamily="49" charset="0"/>
              <a:buChar char="o"/>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40244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7AA-814D-41BB-81DF-AC37F2D7E785}"/>
              </a:ext>
            </a:extLst>
          </p:cNvPr>
          <p:cNvSpPr>
            <a:spLocks noGrp="1"/>
          </p:cNvSpPr>
          <p:nvPr>
            <p:ph type="title"/>
          </p:nvPr>
        </p:nvSpPr>
        <p:spPr>
          <a:xfrm>
            <a:off x="700437" y="1246954"/>
            <a:ext cx="10279150" cy="365125"/>
          </a:xfrm>
        </p:spPr>
        <p:txBody>
          <a:bodyPr/>
          <a:lstStyle/>
          <a:p>
            <a:r>
              <a:rPr lang="en-GB" dirty="0"/>
              <a:t>What we’ve learnt continued…</a:t>
            </a:r>
          </a:p>
        </p:txBody>
      </p:sp>
      <p:sp>
        <p:nvSpPr>
          <p:cNvPr id="3" name="Content Placeholder 2">
            <a:extLst>
              <a:ext uri="{FF2B5EF4-FFF2-40B4-BE49-F238E27FC236}">
                <a16:creationId xmlns:a16="http://schemas.microsoft.com/office/drawing/2014/main" id="{8FB514B4-BC67-40B5-9DCD-6E60DA1F2B27}"/>
              </a:ext>
            </a:extLst>
          </p:cNvPr>
          <p:cNvSpPr>
            <a:spLocks noGrp="1"/>
          </p:cNvSpPr>
          <p:nvPr>
            <p:ph idx="1"/>
          </p:nvPr>
        </p:nvSpPr>
        <p:spPr>
          <a:xfrm>
            <a:off x="601285" y="2253283"/>
            <a:ext cx="10251722" cy="3175200"/>
          </a:xfrm>
        </p:spPr>
        <p:txBody>
          <a:bodyPr/>
          <a:lstStyle/>
          <a:p>
            <a:pPr marL="34290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Our solution for linking capturing individual level participant analytics data successful</a:t>
            </a: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This means that it is possible to measure dose using analytics data gathered</a:t>
            </a:r>
          </a:p>
          <a:p>
            <a:pPr marL="342900" lvl="0" indent="-342900">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We will likely use in main trial to create a standardised score based on:</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whether products allocated are ordered </a:t>
            </a:r>
          </a:p>
          <a:p>
            <a:pPr marL="742950" lvl="1" indent="-285750">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 % time allocated videos are watched for</a:t>
            </a:r>
          </a:p>
          <a:p>
            <a:endParaRPr lang="en-GB" dirty="0"/>
          </a:p>
        </p:txBody>
      </p:sp>
    </p:spTree>
    <p:extLst>
      <p:ext uri="{BB962C8B-B14F-4D97-AF65-F5344CB8AC3E}">
        <p14:creationId xmlns:p14="http://schemas.microsoft.com/office/powerpoint/2010/main" val="1541633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3B73-4C26-B74F-84FE-36870F9E6B80}"/>
              </a:ext>
            </a:extLst>
          </p:cNvPr>
          <p:cNvSpPr>
            <a:spLocks noGrp="1"/>
          </p:cNvSpPr>
          <p:nvPr>
            <p:ph type="ctrTitle"/>
          </p:nvPr>
        </p:nvSpPr>
        <p:spPr/>
        <p:txBody>
          <a:bodyPr/>
          <a:lstStyle/>
          <a:p>
            <a:r>
              <a:rPr lang="en-US" dirty="0"/>
              <a:t>Questions?</a:t>
            </a:r>
          </a:p>
        </p:txBody>
      </p:sp>
      <p:sp>
        <p:nvSpPr>
          <p:cNvPr id="4" name="TextBox 3">
            <a:extLst>
              <a:ext uri="{FF2B5EF4-FFF2-40B4-BE49-F238E27FC236}">
                <a16:creationId xmlns:a16="http://schemas.microsoft.com/office/drawing/2014/main" id="{F3793738-164D-4282-BA89-2E6B62F62FC6}"/>
              </a:ext>
            </a:extLst>
          </p:cNvPr>
          <p:cNvSpPr txBox="1"/>
          <p:nvPr/>
        </p:nvSpPr>
        <p:spPr>
          <a:xfrm>
            <a:off x="926844" y="3429000"/>
            <a:ext cx="6789826" cy="1477328"/>
          </a:xfrm>
          <a:prstGeom prst="rect">
            <a:avLst/>
          </a:prstGeom>
          <a:noFill/>
        </p:spPr>
        <p:txBody>
          <a:bodyPr wrap="square" rtlCol="0">
            <a:spAutoFit/>
          </a:bodyPr>
          <a:lstStyle/>
          <a:p>
            <a:r>
              <a:rPr lang="en-GB" dirty="0">
                <a:solidFill>
                  <a:schemeClr val="bg1"/>
                </a:solidFill>
              </a:rPr>
              <a:t>Katie Newby</a:t>
            </a:r>
          </a:p>
          <a:p>
            <a:r>
              <a:rPr lang="en-GB" dirty="0">
                <a:solidFill>
                  <a:schemeClr val="bg1"/>
                </a:solidFill>
              </a:rPr>
              <a:t>K.newby@Herts.ac.uk</a:t>
            </a:r>
          </a:p>
          <a:p>
            <a:endParaRPr lang="en-GB" dirty="0">
              <a:solidFill>
                <a:schemeClr val="bg1"/>
              </a:solidFill>
            </a:endParaRPr>
          </a:p>
          <a:p>
            <a:r>
              <a:rPr lang="en-GB" dirty="0">
                <a:solidFill>
                  <a:schemeClr val="bg1"/>
                </a:solidFill>
              </a:rPr>
              <a:t>Ronan Chardonneau</a:t>
            </a:r>
          </a:p>
          <a:p>
            <a:r>
              <a:rPr lang="en-GB" dirty="0">
                <a:solidFill>
                  <a:schemeClr val="bg1"/>
                </a:solidFill>
              </a:rPr>
              <a:t>contact@ronan-chardonneau.fr</a:t>
            </a:r>
          </a:p>
        </p:txBody>
      </p:sp>
      <p:pic>
        <p:nvPicPr>
          <p:cNvPr id="3" name="Picture 2">
            <a:extLst>
              <a:ext uri="{FF2B5EF4-FFF2-40B4-BE49-F238E27FC236}">
                <a16:creationId xmlns:a16="http://schemas.microsoft.com/office/drawing/2014/main" id="{4D2FBE21-E94B-4A0C-8673-08B59BE7FE58}"/>
              </a:ext>
            </a:extLst>
          </p:cNvPr>
          <p:cNvPicPr>
            <a:picLocks noChangeAspect="1"/>
          </p:cNvPicPr>
          <p:nvPr/>
        </p:nvPicPr>
        <p:blipFill>
          <a:blip r:embed="rId2"/>
          <a:stretch>
            <a:fillRect/>
          </a:stretch>
        </p:blipFill>
        <p:spPr>
          <a:xfrm>
            <a:off x="270140" y="193549"/>
            <a:ext cx="3840132" cy="880000"/>
          </a:xfrm>
          <a:prstGeom prst="rect">
            <a:avLst/>
          </a:prstGeom>
        </p:spPr>
      </p:pic>
    </p:spTree>
    <p:extLst>
      <p:ext uri="{BB962C8B-B14F-4D97-AF65-F5344CB8AC3E}">
        <p14:creationId xmlns:p14="http://schemas.microsoft.com/office/powerpoint/2010/main" val="89034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545963"/>
            <a:ext cx="10251722" cy="3175200"/>
          </a:xfrm>
        </p:spPr>
        <p:txBody>
          <a:bodyPr/>
          <a:lstStyle/>
          <a:p>
            <a:pPr marL="342900" indent="-342900">
              <a:buFont typeface="Arial" panose="020B0604020202020204" pitchFamily="34" charset="0"/>
              <a:buChar char="•"/>
            </a:pPr>
            <a:r>
              <a:rPr lang="en-US" sz="2800" dirty="0"/>
              <a:t>Trials of new interventions are typically performed using </a:t>
            </a:r>
            <a:r>
              <a:rPr lang="en-US" sz="2800" dirty="0" err="1"/>
              <a:t>Randomised</a:t>
            </a:r>
            <a:r>
              <a:rPr lang="en-US" sz="2800" dirty="0"/>
              <a:t> Controlled Trials (RCTs)</a:t>
            </a:r>
          </a:p>
        </p:txBody>
      </p:sp>
      <p:sp>
        <p:nvSpPr>
          <p:cNvPr id="6" name="TextBox 5">
            <a:extLst>
              <a:ext uri="{FF2B5EF4-FFF2-40B4-BE49-F238E27FC236}">
                <a16:creationId xmlns:a16="http://schemas.microsoft.com/office/drawing/2014/main" id="{1A6F8153-A51A-42CF-B65E-074983DEC4E2}"/>
              </a:ext>
            </a:extLst>
          </p:cNvPr>
          <p:cNvSpPr txBox="1"/>
          <p:nvPr/>
        </p:nvSpPr>
        <p:spPr>
          <a:xfrm>
            <a:off x="970139" y="1553378"/>
            <a:ext cx="8074709" cy="646331"/>
          </a:xfrm>
          <a:prstGeom prst="rect">
            <a:avLst/>
          </a:prstGeom>
          <a:noFill/>
        </p:spPr>
        <p:txBody>
          <a:bodyPr wrap="square" rtlCol="0">
            <a:spAutoFit/>
          </a:bodyPr>
          <a:lstStyle/>
          <a:p>
            <a:r>
              <a:rPr lang="en-GB" sz="3600" b="1" kern="2000" spc="-100" dirty="0">
                <a:solidFill>
                  <a:srgbClr val="203232"/>
                </a:solidFill>
                <a:latin typeface="+mj-lt"/>
                <a:ea typeface="+mj-ea"/>
                <a:cs typeface="+mj-cs"/>
              </a:rPr>
              <a:t>Minimising non-usage attrition</a:t>
            </a:r>
          </a:p>
        </p:txBody>
      </p:sp>
    </p:spTree>
    <p:extLst>
      <p:ext uri="{BB962C8B-B14F-4D97-AF65-F5344CB8AC3E}">
        <p14:creationId xmlns:p14="http://schemas.microsoft.com/office/powerpoint/2010/main" val="123253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0B0A1E2-528E-4A06-A032-836324C53463}"/>
              </a:ext>
            </a:extLst>
          </p:cNvPr>
          <p:cNvSpPr txBox="1">
            <a:spLocks noChangeArrowheads="1"/>
          </p:cNvSpPr>
          <p:nvPr/>
        </p:nvSpPr>
        <p:spPr bwMode="auto">
          <a:xfrm>
            <a:off x="-500666" y="398057"/>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b="1" dirty="0">
                <a:latin typeface="Arial" panose="020B0604020202020204" pitchFamily="34" charset="0"/>
              </a:rPr>
              <a:t>The randomised control trial</a:t>
            </a:r>
          </a:p>
        </p:txBody>
      </p:sp>
      <p:pic>
        <p:nvPicPr>
          <p:cNvPr id="3074" name="Picture 2">
            <a:extLst>
              <a:ext uri="{FF2B5EF4-FFF2-40B4-BE49-F238E27FC236}">
                <a16:creationId xmlns:a16="http://schemas.microsoft.com/office/drawing/2014/main" id="{362E2B0B-0D76-4A3B-9BB4-C6E7AC939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7DC84E27-2F64-4127-A5FD-53FCFCF70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287" y="1017322"/>
            <a:ext cx="7444895" cy="4855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138208EC-B2B1-448E-B211-DD33DA7AD6D9}"/>
              </a:ext>
            </a:extLst>
          </p:cNvPr>
          <p:cNvSpPr txBox="1">
            <a:spLocks noChangeArrowheads="1"/>
          </p:cNvSpPr>
          <p:nvPr/>
        </p:nvSpPr>
        <p:spPr bwMode="auto">
          <a:xfrm>
            <a:off x="2347287"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J M Kendall Emerg Med J 2003;20:164-168</a:t>
            </a:r>
          </a:p>
        </p:txBody>
      </p:sp>
      <p:sp>
        <p:nvSpPr>
          <p:cNvPr id="3077" name="Text Box 5">
            <a:extLst>
              <a:ext uri="{FF2B5EF4-FFF2-40B4-BE49-F238E27FC236}">
                <a16:creationId xmlns:a16="http://schemas.microsoft.com/office/drawing/2014/main" id="{A74FD791-2E62-45A6-861B-C02E4275B4A2}"/>
              </a:ext>
            </a:extLst>
          </p:cNvPr>
          <p:cNvSpPr txBox="1">
            <a:spLocks noChangeArrowheads="1"/>
          </p:cNvSpPr>
          <p:nvPr/>
        </p:nvSpPr>
        <p:spPr bwMode="auto">
          <a:xfrm>
            <a:off x="1621451" y="6613175"/>
            <a:ext cx="68580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Copyright © BMJ Publishing Group Ltd and the College of Emergency Medicine.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259525"/>
            <a:ext cx="10251722" cy="3175200"/>
          </a:xfrm>
        </p:spPr>
        <p:txBody>
          <a:bodyPr/>
          <a:lstStyle/>
          <a:p>
            <a:pPr marL="342900" lvl="0" indent="-342900">
              <a:lnSpc>
                <a:spcPct val="107000"/>
              </a:lnSpc>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 a clinical context, where a new drug is being tested, adherence to the drug is not usually a problem: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US" dirty="0">
                <a:latin typeface="Arial" panose="020B0604020202020204" pitchFamily="34" charset="0"/>
                <a:ea typeface="Calibri" panose="020F0502020204030204" pitchFamily="34" charset="0"/>
                <a:cs typeface="Times New Roman" panose="02020603050405020304" pitchFamily="18" charset="0"/>
              </a:rPr>
              <a:t>The drug is ‘prescribed’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Participants are closely supervised, and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dirty="0">
                <a:latin typeface="Arial" panose="020B0604020202020204" pitchFamily="34" charset="0"/>
                <a:ea typeface="Calibri" panose="020F0502020204030204" pitchFamily="34" charset="0"/>
                <a:cs typeface="Times New Roman" panose="02020603050405020304" pitchFamily="18" charset="0"/>
              </a:rPr>
              <a:t>They may experience observable and immediate health benefits in taking a drug</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54506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2259525"/>
            <a:ext cx="10251722" cy="3175200"/>
          </a:xfrm>
        </p:spPr>
        <p:txBody>
          <a:bodyPr/>
          <a:lstStyle/>
          <a:p>
            <a:pPr marL="342900" lvl="0" indent="-342900">
              <a:lnSpc>
                <a:spcPct val="107000"/>
              </a:lnSpc>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In contrast, adherence is a major problem in trials of eHealth interventions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US" i="1" dirty="0">
                <a:latin typeface="Arial" panose="020B0604020202020204" pitchFamily="34" charset="0"/>
                <a:ea typeface="Calibri" panose="020F0502020204030204" pitchFamily="34" charset="0"/>
                <a:cs typeface="Times New Roman" panose="02020603050405020304" pitchFamily="18" charset="0"/>
              </a:rPr>
              <a:t>eHealth intervention is any intervention delivered via the internet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Here the intervention is neither prescribed nor critical to wellbeing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49855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rt&#10;&#10;Description automatically generated">
            <a:extLst>
              <a:ext uri="{FF2B5EF4-FFF2-40B4-BE49-F238E27FC236}">
                <a16:creationId xmlns:a16="http://schemas.microsoft.com/office/drawing/2014/main" id="{72D93FD9-06EB-4FF6-A267-2EE13D57F33F}"/>
              </a:ext>
            </a:extLst>
          </p:cNvPr>
          <p:cNvPicPr>
            <a:picLocks noChangeAspect="1"/>
          </p:cNvPicPr>
          <p:nvPr/>
        </p:nvPicPr>
        <p:blipFill>
          <a:blip r:embed="rId3"/>
          <a:stretch>
            <a:fillRect/>
          </a:stretch>
        </p:blipFill>
        <p:spPr>
          <a:xfrm>
            <a:off x="2319006" y="643467"/>
            <a:ext cx="7553987"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70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7D38-B23F-4941-9D6B-75F3209D3073}"/>
              </a:ext>
            </a:extLst>
          </p:cNvPr>
          <p:cNvSpPr>
            <a:spLocks noGrp="1"/>
          </p:cNvSpPr>
          <p:nvPr>
            <p:ph idx="1"/>
          </p:nvPr>
        </p:nvSpPr>
        <p:spPr>
          <a:xfrm>
            <a:off x="970139" y="1565463"/>
            <a:ext cx="10251722" cy="3175200"/>
          </a:xfrm>
        </p:spPr>
        <p:txBody>
          <a:bodyPr/>
          <a:lstStyle/>
          <a:p>
            <a:pPr marL="342900" lvl="0" indent="-342900">
              <a:lnSpc>
                <a:spcPct val="107000"/>
              </a:lnSpc>
              <a:spcAft>
                <a:spcPts val="800"/>
              </a:spcAft>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The problem of non-usage attrition in trials (i.e. participants ceasing use of the intervention) is that if participants are not using the intervention then it makes it difficult to test whether it actually works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In trials, outcome data for </a:t>
            </a:r>
            <a:r>
              <a:rPr lang="en-US" i="1" dirty="0">
                <a:latin typeface="Calibri" panose="020F0502020204030204" pitchFamily="34" charset="0"/>
                <a:ea typeface="Calibri" panose="020F0502020204030204" pitchFamily="34" charset="0"/>
                <a:cs typeface="Times New Roman" panose="02020603050405020304" pitchFamily="18" charset="0"/>
              </a:rPr>
              <a:t>every</a:t>
            </a:r>
            <a:r>
              <a:rPr lang="en-US" dirty="0">
                <a:latin typeface="Calibri" panose="020F0502020204030204" pitchFamily="34" charset="0"/>
                <a:ea typeface="Calibri" panose="020F0502020204030204" pitchFamily="34" charset="0"/>
                <a:cs typeface="Times New Roman" panose="02020603050405020304" pitchFamily="18" charset="0"/>
              </a:rPr>
              <a:t> participant randomized will be included in the analysis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Regardless of whether they adhered to the intervention or not – ITT analysis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This has the effect of underestimating the effect of the intervention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It is therefore really important to do what we can to minimize non-usage attrition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lvl="1">
              <a:lnSpc>
                <a:spcPct val="107000"/>
              </a:lnSpc>
              <a:spcAft>
                <a:spcPts val="8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742950" indent="-285750">
              <a:lnSpc>
                <a:spcPct val="107000"/>
              </a:lnSpc>
              <a:spcAft>
                <a:spcPts val="800"/>
              </a:spcAft>
              <a:buFont typeface="Courier New" panose="02070309020205020404" pitchFamily="49" charset="0"/>
              <a:buChar char="o"/>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2" indent="0">
              <a:buNone/>
            </a:pPr>
            <a:endParaRPr lang="en-US" dirty="0"/>
          </a:p>
          <a:p>
            <a:pPr lvl="1"/>
            <a:endParaRPr lang="en-US" dirty="0"/>
          </a:p>
        </p:txBody>
      </p:sp>
    </p:spTree>
    <p:extLst>
      <p:ext uri="{BB962C8B-B14F-4D97-AF65-F5344CB8AC3E}">
        <p14:creationId xmlns:p14="http://schemas.microsoft.com/office/powerpoint/2010/main" val="3831431265"/>
      </p:ext>
    </p:extLst>
  </p:cSld>
  <p:clrMapOvr>
    <a:masterClrMapping/>
  </p:clrMapOvr>
</p:sld>
</file>

<file path=ppt/theme/theme1.xml><?xml version="1.0" encoding="utf-8"?>
<a:theme xmlns:a="http://schemas.openxmlformats.org/drawingml/2006/main" name="Herts Theme">
  <a:themeElements>
    <a:clrScheme name="Custom 2">
      <a:dk1>
        <a:srgbClr val="203232"/>
      </a:dk1>
      <a:lt1>
        <a:srgbClr val="FFFFFF"/>
      </a:lt1>
      <a:dk2>
        <a:srgbClr val="203232"/>
      </a:dk2>
      <a:lt2>
        <a:srgbClr val="FFFFFF"/>
      </a:lt2>
      <a:accent1>
        <a:srgbClr val="9C5FB5"/>
      </a:accent1>
      <a:accent2>
        <a:srgbClr val="00B9E4"/>
      </a:accent2>
      <a:accent3>
        <a:srgbClr val="F53F5B"/>
      </a:accent3>
      <a:accent4>
        <a:srgbClr val="0073CF"/>
      </a:accent4>
      <a:accent5>
        <a:srgbClr val="45B382"/>
      </a:accent5>
      <a:accent6>
        <a:srgbClr val="FFCF20"/>
      </a:accent6>
      <a:hlink>
        <a:srgbClr val="0073CF"/>
      </a:hlink>
      <a:folHlink>
        <a:srgbClr val="9C5F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12BA650B5C534C81AD26DEB74C9BFB" ma:contentTypeVersion="13" ma:contentTypeDescription="Create a new document." ma:contentTypeScope="" ma:versionID="ec0f877608d4f4656b5a10164f35d960">
  <xsd:schema xmlns:xsd="http://www.w3.org/2001/XMLSchema" xmlns:xs="http://www.w3.org/2001/XMLSchema" xmlns:p="http://schemas.microsoft.com/office/2006/metadata/properties" xmlns:ns3="0945c198-9b14-4a8e-9fb6-b3b9ab89752e" xmlns:ns4="d8ea2939-8ca5-4fa0-b05a-5ea2738a504a" targetNamespace="http://schemas.microsoft.com/office/2006/metadata/properties" ma:root="true" ma:fieldsID="a4a50dcf658aa41d0a478bd6e8fd6325" ns3:_="" ns4:_="">
    <xsd:import namespace="0945c198-9b14-4a8e-9fb6-b3b9ab89752e"/>
    <xsd:import namespace="d8ea2939-8ca5-4fa0-b05a-5ea2738a50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5c198-9b14-4a8e-9fb6-b3b9ab897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ea2939-8ca5-4fa0-b05a-5ea2738a50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AD71B4-34C8-4650-A8B0-B8C5AC1A4963}">
  <ds:schemaRefs>
    <ds:schemaRef ds:uri="http://schemas.microsoft.com/sharepoint/v3/contenttype/forms"/>
  </ds:schemaRefs>
</ds:datastoreItem>
</file>

<file path=customXml/itemProps2.xml><?xml version="1.0" encoding="utf-8"?>
<ds:datastoreItem xmlns:ds="http://schemas.openxmlformats.org/officeDocument/2006/customXml" ds:itemID="{7FBAEBDA-1526-4723-8995-7741EE01E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5c198-9b14-4a8e-9fb6-b3b9ab89752e"/>
    <ds:schemaRef ds:uri="d8ea2939-8ca5-4fa0-b05a-5ea2738a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FBE14E-F005-4C1F-ABFA-65C4C865DB9B}">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d8ea2939-8ca5-4fa0-b05a-5ea2738a504a"/>
    <ds:schemaRef ds:uri="0945c198-9b14-4a8e-9fb6-b3b9ab89752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TotalTime>
  <Words>1571</Words>
  <Application>Microsoft Office PowerPoint</Application>
  <PresentationFormat>Widescreen</PresentationFormat>
  <Paragraphs>175</Paragraphs>
  <Slides>37</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Courier New</vt:lpstr>
      <vt:lpstr>Symbol</vt:lpstr>
      <vt:lpstr>Times New Roman</vt:lpstr>
      <vt:lpstr>Wingdings</vt:lpstr>
      <vt:lpstr>Herts Theme</vt:lpstr>
      <vt:lpstr>Office Theme</vt:lpstr>
      <vt:lpstr>Using Matomo to collect data on intervention engagement within a research trial: the Wrapped project</vt:lpstr>
      <vt:lpstr>Overview </vt:lpstr>
      <vt:lpstr>Why is it important to measure intervention engagement within a research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trial</vt:lpstr>
      <vt:lpstr>Wrapped intervention</vt:lpstr>
      <vt:lpstr>Data collection</vt:lpstr>
      <vt:lpstr>The problem</vt:lpstr>
      <vt:lpstr>The data collection part</vt:lpstr>
      <vt:lpstr>Working methodology example</vt:lpstr>
      <vt:lpstr>Working methodology example</vt:lpstr>
      <vt:lpstr>Working methodology example</vt:lpstr>
      <vt:lpstr>Example of reports</vt:lpstr>
      <vt:lpstr>Example of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we’ve learnt…</vt:lpstr>
      <vt:lpstr>What we’ve learnt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Matomo to collect data on intervention engagement within a research trial: the Wrapped project</dc:title>
  <dc:creator>Katie Newby</dc:creator>
  <cp:lastModifiedBy>Katie Newby</cp:lastModifiedBy>
  <cp:revision>1</cp:revision>
  <cp:lastPrinted>2021-11-05T11:15:44Z</cp:lastPrinted>
  <dcterms:created xsi:type="dcterms:W3CDTF">2021-10-22T14:28:56Z</dcterms:created>
  <dcterms:modified xsi:type="dcterms:W3CDTF">2021-11-05T12:42:20Z</dcterms:modified>
</cp:coreProperties>
</file>